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9" r:id="rId2"/>
    <p:sldId id="258" r:id="rId3"/>
    <p:sldId id="263" r:id="rId4"/>
    <p:sldId id="260" r:id="rId5"/>
    <p:sldId id="261" r:id="rId6"/>
    <p:sldId id="262" r:id="rId7"/>
    <p:sldId id="256" r:id="rId8"/>
    <p:sldId id="264" r:id="rId9"/>
    <p:sldId id="265" r:id="rId10"/>
    <p:sldId id="266" r:id="rId11"/>
    <p:sldId id="267" r:id="rId12"/>
    <p:sldId id="268" r:id="rId13"/>
    <p:sldId id="269" r:id="rId14"/>
    <p:sldId id="271" r:id="rId15"/>
    <p:sldId id="270" r:id="rId16"/>
    <p:sldId id="272" r:id="rId17"/>
    <p:sldId id="277" r:id="rId18"/>
    <p:sldId id="275" r:id="rId19"/>
    <p:sldId id="273" r:id="rId20"/>
    <p:sldId id="274" r:id="rId21"/>
    <p:sldId id="276" r:id="rId22"/>
    <p:sldId id="257" r:id="rId23"/>
    <p:sldId id="281" r:id="rId24"/>
    <p:sldId id="278" r:id="rId25"/>
    <p:sldId id="279" r:id="rId26"/>
    <p:sldId id="280" r:id="rId27"/>
    <p:sldId id="282" r:id="rId28"/>
    <p:sldId id="284" r:id="rId29"/>
    <p:sldId id="283"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ina De la Cruz Laina" userId="9d69afb48f6d0d02" providerId="LiveId" clId="{81BB7D2B-083F-4B63-8005-3FD2F498DE97}"/>
    <pc:docChg chg="undo custSel addSld modSld sldOrd">
      <pc:chgData name="Karina De la Cruz Laina" userId="9d69afb48f6d0d02" providerId="LiveId" clId="{81BB7D2B-083F-4B63-8005-3FD2F498DE97}" dt="2020-05-26T00:59:27.831" v="10032" actId="14100"/>
      <pc:docMkLst>
        <pc:docMk/>
      </pc:docMkLst>
      <pc:sldChg chg="addSp delSp modSp mod">
        <pc:chgData name="Karina De la Cruz Laina" userId="9d69afb48f6d0d02" providerId="LiveId" clId="{81BB7D2B-083F-4B63-8005-3FD2F498DE97}" dt="2020-05-25T17:39:57.505" v="6916" actId="1076"/>
        <pc:sldMkLst>
          <pc:docMk/>
          <pc:sldMk cId="214153694" sldId="256"/>
        </pc:sldMkLst>
        <pc:spChg chg="add mod">
          <ac:chgData name="Karina De la Cruz Laina" userId="9d69afb48f6d0d02" providerId="LiveId" clId="{81BB7D2B-083F-4B63-8005-3FD2F498DE97}" dt="2020-05-23T22:21:50.269" v="6165" actId="20577"/>
          <ac:spMkLst>
            <pc:docMk/>
            <pc:sldMk cId="214153694" sldId="256"/>
            <ac:spMk id="2" creationId="{25281C99-9EB6-4A19-85BB-D302CCE97DDF}"/>
          </ac:spMkLst>
        </pc:spChg>
        <pc:spChg chg="add del mod">
          <ac:chgData name="Karina De la Cruz Laina" userId="9d69afb48f6d0d02" providerId="LiveId" clId="{81BB7D2B-083F-4B63-8005-3FD2F498DE97}" dt="2020-05-23T02:24:51.886" v="3335"/>
          <ac:spMkLst>
            <pc:docMk/>
            <pc:sldMk cId="214153694" sldId="256"/>
            <ac:spMk id="3" creationId="{71BB651E-6B51-4816-8067-0D8867FC3799}"/>
          </ac:spMkLst>
        </pc:spChg>
        <pc:picChg chg="add mod">
          <ac:chgData name="Karina De la Cruz Laina" userId="9d69afb48f6d0d02" providerId="LiveId" clId="{81BB7D2B-083F-4B63-8005-3FD2F498DE97}" dt="2020-05-23T22:21:35.311" v="6159" actId="14100"/>
          <ac:picMkLst>
            <pc:docMk/>
            <pc:sldMk cId="214153694" sldId="256"/>
            <ac:picMk id="4098" creationId="{973931D8-9B00-466F-BBC5-C2C5F5AA5790}"/>
          </ac:picMkLst>
        </pc:picChg>
        <pc:picChg chg="add mod">
          <ac:chgData name="Karina De la Cruz Laina" userId="9d69afb48f6d0d02" providerId="LiveId" clId="{81BB7D2B-083F-4B63-8005-3FD2F498DE97}" dt="2020-05-25T17:39:55.675" v="6915" actId="1076"/>
          <ac:picMkLst>
            <pc:docMk/>
            <pc:sldMk cId="214153694" sldId="256"/>
            <ac:picMk id="4100" creationId="{8CA9C473-B5CE-46DD-9D3A-42AD2ACD4364}"/>
          </ac:picMkLst>
        </pc:picChg>
        <pc:picChg chg="add mod">
          <ac:chgData name="Karina De la Cruz Laina" userId="9d69afb48f6d0d02" providerId="LiveId" clId="{81BB7D2B-083F-4B63-8005-3FD2F498DE97}" dt="2020-05-25T17:39:57.505" v="6916" actId="1076"/>
          <ac:picMkLst>
            <pc:docMk/>
            <pc:sldMk cId="214153694" sldId="256"/>
            <ac:picMk id="4102" creationId="{417F7B61-1E76-4CB9-B475-E50EB5A0E86C}"/>
          </ac:picMkLst>
        </pc:picChg>
      </pc:sldChg>
      <pc:sldChg chg="addSp delSp modSp mod">
        <pc:chgData name="Karina De la Cruz Laina" userId="9d69afb48f6d0d02" providerId="LiveId" clId="{81BB7D2B-083F-4B63-8005-3FD2F498DE97}" dt="2020-05-26T00:06:12.125" v="8008" actId="1076"/>
        <pc:sldMkLst>
          <pc:docMk/>
          <pc:sldMk cId="3973349349" sldId="257"/>
        </pc:sldMkLst>
        <pc:spChg chg="add del mod">
          <ac:chgData name="Karina De la Cruz Laina" userId="9d69afb48f6d0d02" providerId="LiveId" clId="{81BB7D2B-083F-4B63-8005-3FD2F498DE97}" dt="2020-05-25T23:06:13.368" v="6922"/>
          <ac:spMkLst>
            <pc:docMk/>
            <pc:sldMk cId="3973349349" sldId="257"/>
            <ac:spMk id="2" creationId="{D5A5B600-CBE2-4378-A0EF-4209E06ADCF8}"/>
          </ac:spMkLst>
        </pc:spChg>
        <pc:spChg chg="add del mod">
          <ac:chgData name="Karina De la Cruz Laina" userId="9d69afb48f6d0d02" providerId="LiveId" clId="{81BB7D2B-083F-4B63-8005-3FD2F498DE97}" dt="2020-05-25T23:06:13.352" v="6920"/>
          <ac:spMkLst>
            <pc:docMk/>
            <pc:sldMk cId="3973349349" sldId="257"/>
            <ac:spMk id="3" creationId="{63019BBF-A7EC-484D-A2A0-A866ADC2AFBC}"/>
          </ac:spMkLst>
        </pc:spChg>
        <pc:spChg chg="add mod">
          <ac:chgData name="Karina De la Cruz Laina" userId="9d69afb48f6d0d02" providerId="LiveId" clId="{81BB7D2B-083F-4B63-8005-3FD2F498DE97}" dt="2020-05-25T23:07:39.085" v="6961" actId="255"/>
          <ac:spMkLst>
            <pc:docMk/>
            <pc:sldMk cId="3973349349" sldId="257"/>
            <ac:spMk id="4" creationId="{732C3E84-822E-48E6-9276-E6C28548C3BD}"/>
          </ac:spMkLst>
        </pc:spChg>
        <pc:spChg chg="add mod">
          <ac:chgData name="Karina De la Cruz Laina" userId="9d69afb48f6d0d02" providerId="LiveId" clId="{81BB7D2B-083F-4B63-8005-3FD2F498DE97}" dt="2020-05-25T23:29:16.284" v="7399" actId="1035"/>
          <ac:spMkLst>
            <pc:docMk/>
            <pc:sldMk cId="3973349349" sldId="257"/>
            <ac:spMk id="5" creationId="{7BDDFF1C-CE24-41C6-8256-33102CF343FB}"/>
          </ac:spMkLst>
        </pc:spChg>
        <pc:spChg chg="add mod">
          <ac:chgData name="Karina De la Cruz Laina" userId="9d69afb48f6d0d02" providerId="LiveId" clId="{81BB7D2B-083F-4B63-8005-3FD2F498DE97}" dt="2020-05-26T00:04:59.978" v="8006" actId="14100"/>
          <ac:spMkLst>
            <pc:docMk/>
            <pc:sldMk cId="3973349349" sldId="257"/>
            <ac:spMk id="6" creationId="{EA0ECFB7-426B-4C7B-9F82-F6BBF1466EEB}"/>
          </ac:spMkLst>
        </pc:spChg>
        <pc:picChg chg="add mod">
          <ac:chgData name="Karina De la Cruz Laina" userId="9d69afb48f6d0d02" providerId="LiveId" clId="{81BB7D2B-083F-4B63-8005-3FD2F498DE97}" dt="2020-05-26T00:06:12.125" v="8008" actId="1076"/>
          <ac:picMkLst>
            <pc:docMk/>
            <pc:sldMk cId="3973349349" sldId="257"/>
            <ac:picMk id="1026" creationId="{0B92D94F-7873-4AD8-9371-029D436EA98B}"/>
          </ac:picMkLst>
        </pc:picChg>
      </pc:sldChg>
      <pc:sldChg chg="addSp modSp mod ord">
        <pc:chgData name="Karina De la Cruz Laina" userId="9d69afb48f6d0d02" providerId="LiveId" clId="{81BB7D2B-083F-4B63-8005-3FD2F498DE97}" dt="2020-05-25T17:35:36.073" v="6914" actId="1076"/>
        <pc:sldMkLst>
          <pc:docMk/>
          <pc:sldMk cId="1869167351" sldId="258"/>
        </pc:sldMkLst>
        <pc:spChg chg="add mod">
          <ac:chgData name="Karina De la Cruz Laina" userId="9d69afb48f6d0d02" providerId="LiveId" clId="{81BB7D2B-083F-4B63-8005-3FD2F498DE97}" dt="2020-05-23T02:17:39.622" v="2659" actId="14100"/>
          <ac:spMkLst>
            <pc:docMk/>
            <pc:sldMk cId="1869167351" sldId="258"/>
            <ac:spMk id="2" creationId="{44832AF9-4B5A-42F7-9DBA-67273761535C}"/>
          </ac:spMkLst>
        </pc:spChg>
        <pc:spChg chg="add mod">
          <ac:chgData name="Karina De la Cruz Laina" userId="9d69afb48f6d0d02" providerId="LiveId" clId="{81BB7D2B-083F-4B63-8005-3FD2F498DE97}" dt="2020-05-23T02:15:58.883" v="2620" actId="1036"/>
          <ac:spMkLst>
            <pc:docMk/>
            <pc:sldMk cId="1869167351" sldId="258"/>
            <ac:spMk id="3" creationId="{B1016A1F-274D-4B52-9B92-C4FC9AE9246F}"/>
          </ac:spMkLst>
        </pc:spChg>
        <pc:spChg chg="add mod">
          <ac:chgData name="Karina De la Cruz Laina" userId="9d69afb48f6d0d02" providerId="LiveId" clId="{81BB7D2B-083F-4B63-8005-3FD2F498DE97}" dt="2020-05-23T02:17:34.777" v="2658" actId="14100"/>
          <ac:spMkLst>
            <pc:docMk/>
            <pc:sldMk cId="1869167351" sldId="258"/>
            <ac:spMk id="4" creationId="{D800C102-EE63-4C8A-9531-52DBF05B3D42}"/>
          </ac:spMkLst>
        </pc:spChg>
        <pc:picChg chg="add mod">
          <ac:chgData name="Karina De la Cruz Laina" userId="9d69afb48f6d0d02" providerId="LiveId" clId="{81BB7D2B-083F-4B63-8005-3FD2F498DE97}" dt="2020-05-23T22:03:51.495" v="6093" actId="14100"/>
          <ac:picMkLst>
            <pc:docMk/>
            <pc:sldMk cId="1869167351" sldId="258"/>
            <ac:picMk id="1026" creationId="{7406AE3B-1C2C-4DCE-8D79-4A8764A2676E}"/>
          </ac:picMkLst>
        </pc:picChg>
        <pc:picChg chg="add mod">
          <ac:chgData name="Karina De la Cruz Laina" userId="9d69afb48f6d0d02" providerId="LiveId" clId="{81BB7D2B-083F-4B63-8005-3FD2F498DE97}" dt="2020-05-23T22:04:36.900" v="6103" actId="14100"/>
          <ac:picMkLst>
            <pc:docMk/>
            <pc:sldMk cId="1869167351" sldId="258"/>
            <ac:picMk id="1028" creationId="{8A30D127-783A-426F-AD05-B12036228D0D}"/>
          </ac:picMkLst>
        </pc:picChg>
        <pc:picChg chg="add mod">
          <ac:chgData name="Karina De la Cruz Laina" userId="9d69afb48f6d0d02" providerId="LiveId" clId="{81BB7D2B-083F-4B63-8005-3FD2F498DE97}" dt="2020-05-25T17:35:36.073" v="6914" actId="1076"/>
          <ac:picMkLst>
            <pc:docMk/>
            <pc:sldMk cId="1869167351" sldId="258"/>
            <ac:picMk id="1030" creationId="{05595982-0B49-4D21-84A3-593B4D5E7544}"/>
          </ac:picMkLst>
        </pc:picChg>
        <pc:picChg chg="add mod">
          <ac:chgData name="Karina De la Cruz Laina" userId="9d69afb48f6d0d02" providerId="LiveId" clId="{81BB7D2B-083F-4B63-8005-3FD2F498DE97}" dt="2020-05-23T22:03:59.275" v="6096" actId="14100"/>
          <ac:picMkLst>
            <pc:docMk/>
            <pc:sldMk cId="1869167351" sldId="258"/>
            <ac:picMk id="1032" creationId="{6294F99B-60D1-4DA5-B197-C99E490DE099}"/>
          </ac:picMkLst>
        </pc:picChg>
      </pc:sldChg>
      <pc:sldChg chg="addSp delSp modSp mod ord">
        <pc:chgData name="Karina De la Cruz Laina" userId="9d69afb48f6d0d02" providerId="LiveId" clId="{81BB7D2B-083F-4B63-8005-3FD2F498DE97}" dt="2020-05-25T17:01:16.498" v="6805" actId="1076"/>
        <pc:sldMkLst>
          <pc:docMk/>
          <pc:sldMk cId="819920523" sldId="259"/>
        </pc:sldMkLst>
        <pc:spChg chg="add mod">
          <ac:chgData name="Karina De la Cruz Laina" userId="9d69afb48f6d0d02" providerId="LiveId" clId="{81BB7D2B-083F-4B63-8005-3FD2F498DE97}" dt="2020-05-23T23:06:35.935" v="6587" actId="1035"/>
          <ac:spMkLst>
            <pc:docMk/>
            <pc:sldMk cId="819920523" sldId="259"/>
            <ac:spMk id="2" creationId="{C15C8BFF-AC15-4C3E-B2BC-E67D9F6F7FEB}"/>
          </ac:spMkLst>
        </pc:spChg>
        <pc:picChg chg="add mod">
          <ac:chgData name="Karina De la Cruz Laina" userId="9d69afb48f6d0d02" providerId="LiveId" clId="{81BB7D2B-083F-4B63-8005-3FD2F498DE97}" dt="2020-05-25T17:01:16.498" v="6805" actId="1076"/>
          <ac:picMkLst>
            <pc:docMk/>
            <pc:sldMk cId="819920523" sldId="259"/>
            <ac:picMk id="14338" creationId="{5B633FC7-1CF3-4C5E-A4D3-E5ADF5D56C4B}"/>
          </ac:picMkLst>
        </pc:picChg>
        <pc:picChg chg="add del mod">
          <ac:chgData name="Karina De la Cruz Laina" userId="9d69afb48f6d0d02" providerId="LiveId" clId="{81BB7D2B-083F-4B63-8005-3FD2F498DE97}" dt="2020-05-23T23:10:47.265" v="6633" actId="478"/>
          <ac:picMkLst>
            <pc:docMk/>
            <pc:sldMk cId="819920523" sldId="259"/>
            <ac:picMk id="14340" creationId="{07D9BFBF-4E47-49E9-A9C8-600770CA184D}"/>
          </ac:picMkLst>
        </pc:picChg>
        <pc:picChg chg="add del mod">
          <ac:chgData name="Karina De la Cruz Laina" userId="9d69afb48f6d0d02" providerId="LiveId" clId="{81BB7D2B-083F-4B63-8005-3FD2F498DE97}" dt="2020-05-23T23:12:22.925" v="6643" actId="478"/>
          <ac:picMkLst>
            <pc:docMk/>
            <pc:sldMk cId="819920523" sldId="259"/>
            <ac:picMk id="14342" creationId="{56BD00DA-2DE3-44A1-8929-7F117C60C193}"/>
          </ac:picMkLst>
        </pc:picChg>
        <pc:picChg chg="add del mod">
          <ac:chgData name="Karina De la Cruz Laina" userId="9d69afb48f6d0d02" providerId="LiveId" clId="{81BB7D2B-083F-4B63-8005-3FD2F498DE97}" dt="2020-05-25T17:00:57.600" v="6795" actId="478"/>
          <ac:picMkLst>
            <pc:docMk/>
            <pc:sldMk cId="819920523" sldId="259"/>
            <ac:picMk id="14344" creationId="{CC1B2B55-E537-4AB7-A906-0CD894292878}"/>
          </ac:picMkLst>
        </pc:picChg>
        <pc:picChg chg="add mod">
          <ac:chgData name="Karina De la Cruz Laina" userId="9d69afb48f6d0d02" providerId="LiveId" clId="{81BB7D2B-083F-4B63-8005-3FD2F498DE97}" dt="2020-05-25T17:01:14.434" v="6803" actId="1076"/>
          <ac:picMkLst>
            <pc:docMk/>
            <pc:sldMk cId="819920523" sldId="259"/>
            <ac:picMk id="14346" creationId="{E34744A7-2172-4A95-B349-6800F2E68944}"/>
          </ac:picMkLst>
        </pc:picChg>
        <pc:picChg chg="add mod">
          <ac:chgData name="Karina De la Cruz Laina" userId="9d69afb48f6d0d02" providerId="LiveId" clId="{81BB7D2B-083F-4B63-8005-3FD2F498DE97}" dt="2020-05-25T17:01:15.294" v="6804" actId="1076"/>
          <ac:picMkLst>
            <pc:docMk/>
            <pc:sldMk cId="819920523" sldId="259"/>
            <ac:picMk id="14348" creationId="{118ECFA4-5AE5-4192-B8BD-8446FAB1A81B}"/>
          </ac:picMkLst>
        </pc:picChg>
      </pc:sldChg>
      <pc:sldChg chg="addSp delSp modSp new mod">
        <pc:chgData name="Karina De la Cruz Laina" userId="9d69afb48f6d0d02" providerId="LiveId" clId="{81BB7D2B-083F-4B63-8005-3FD2F498DE97}" dt="2020-05-23T02:24:22.236" v="3332" actId="1037"/>
        <pc:sldMkLst>
          <pc:docMk/>
          <pc:sldMk cId="2675999354" sldId="260"/>
        </pc:sldMkLst>
        <pc:spChg chg="add del mod">
          <ac:chgData name="Karina De la Cruz Laina" userId="9d69afb48f6d0d02" providerId="LiveId" clId="{81BB7D2B-083F-4B63-8005-3FD2F498DE97}" dt="2020-05-23T02:19:48.748" v="2734" actId="478"/>
          <ac:spMkLst>
            <pc:docMk/>
            <pc:sldMk cId="2675999354" sldId="260"/>
            <ac:spMk id="2" creationId="{05451629-0499-490A-B2A1-DC0A0C7A7876}"/>
          </ac:spMkLst>
        </pc:spChg>
        <pc:spChg chg="add mod">
          <ac:chgData name="Karina De la Cruz Laina" userId="9d69afb48f6d0d02" providerId="LiveId" clId="{81BB7D2B-083F-4B63-8005-3FD2F498DE97}" dt="2020-05-23T02:23:45.958" v="3216" actId="688"/>
          <ac:spMkLst>
            <pc:docMk/>
            <pc:sldMk cId="2675999354" sldId="260"/>
            <ac:spMk id="3" creationId="{3A450760-3F9F-423C-BAE2-716AB8A3BCDE}"/>
          </ac:spMkLst>
        </pc:spChg>
        <pc:spChg chg="add mod">
          <ac:chgData name="Karina De la Cruz Laina" userId="9d69afb48f6d0d02" providerId="LiveId" clId="{81BB7D2B-083F-4B63-8005-3FD2F498DE97}" dt="2020-05-23T02:22:27.802" v="3104" actId="1036"/>
          <ac:spMkLst>
            <pc:docMk/>
            <pc:sldMk cId="2675999354" sldId="260"/>
            <ac:spMk id="4" creationId="{95511C9C-B230-4A64-8D57-D999CF6E8877}"/>
          </ac:spMkLst>
        </pc:spChg>
        <pc:spChg chg="add mod">
          <ac:chgData name="Karina De la Cruz Laina" userId="9d69afb48f6d0d02" providerId="LiveId" clId="{81BB7D2B-083F-4B63-8005-3FD2F498DE97}" dt="2020-05-23T02:24:14.077" v="3291" actId="688"/>
          <ac:spMkLst>
            <pc:docMk/>
            <pc:sldMk cId="2675999354" sldId="260"/>
            <ac:spMk id="5" creationId="{DE4624E8-75F9-441D-9F67-13D134528014}"/>
          </ac:spMkLst>
        </pc:spChg>
        <pc:spChg chg="add del mod">
          <ac:chgData name="Karina De la Cruz Laina" userId="9d69afb48f6d0d02" providerId="LiveId" clId="{81BB7D2B-083F-4B63-8005-3FD2F498DE97}" dt="2020-05-23T00:53:20.171" v="784"/>
          <ac:spMkLst>
            <pc:docMk/>
            <pc:sldMk cId="2675999354" sldId="260"/>
            <ac:spMk id="6" creationId="{A1BB644E-1D7D-4635-845E-64817F3BFCF1}"/>
          </ac:spMkLst>
        </pc:spChg>
        <pc:spChg chg="add del mod">
          <ac:chgData name="Karina De la Cruz Laina" userId="9d69afb48f6d0d02" providerId="LiveId" clId="{81BB7D2B-083F-4B63-8005-3FD2F498DE97}" dt="2020-05-23T00:53:27.392" v="788"/>
          <ac:spMkLst>
            <pc:docMk/>
            <pc:sldMk cId="2675999354" sldId="260"/>
            <ac:spMk id="7" creationId="{1A99BF41-C8AF-497B-A11A-544EAB430DF8}"/>
          </ac:spMkLst>
        </pc:spChg>
        <pc:spChg chg="add mod">
          <ac:chgData name="Karina De la Cruz Laina" userId="9d69afb48f6d0d02" providerId="LiveId" clId="{81BB7D2B-083F-4B63-8005-3FD2F498DE97}" dt="2020-05-23T02:22:37.510" v="3126" actId="1035"/>
          <ac:spMkLst>
            <pc:docMk/>
            <pc:sldMk cId="2675999354" sldId="260"/>
            <ac:spMk id="8" creationId="{2F0EF6F2-9A70-4FB3-A254-03BD9FB4C10E}"/>
          </ac:spMkLst>
        </pc:spChg>
        <pc:spChg chg="add del mod">
          <ac:chgData name="Karina De la Cruz Laina" userId="9d69afb48f6d0d02" providerId="LiveId" clId="{81BB7D2B-083F-4B63-8005-3FD2F498DE97}" dt="2020-05-23T00:53:52.696" v="806"/>
          <ac:spMkLst>
            <pc:docMk/>
            <pc:sldMk cId="2675999354" sldId="260"/>
            <ac:spMk id="9" creationId="{7769DA7C-5D84-4BC1-A29C-8282950071A7}"/>
          </ac:spMkLst>
        </pc:spChg>
        <pc:spChg chg="add mod">
          <ac:chgData name="Karina De la Cruz Laina" userId="9d69afb48f6d0d02" providerId="LiveId" clId="{81BB7D2B-083F-4B63-8005-3FD2F498DE97}" dt="2020-05-23T02:24:22.236" v="3332" actId="1037"/>
          <ac:spMkLst>
            <pc:docMk/>
            <pc:sldMk cId="2675999354" sldId="260"/>
            <ac:spMk id="10" creationId="{AD913CF7-A28F-402E-B57A-652DA206FDDD}"/>
          </ac:spMkLst>
        </pc:spChg>
        <pc:spChg chg="add del mod">
          <ac:chgData name="Karina De la Cruz Laina" userId="9d69afb48f6d0d02" providerId="LiveId" clId="{81BB7D2B-083F-4B63-8005-3FD2F498DE97}" dt="2020-05-23T00:54:30.630" v="850"/>
          <ac:spMkLst>
            <pc:docMk/>
            <pc:sldMk cId="2675999354" sldId="260"/>
            <ac:spMk id="11" creationId="{334B8AF1-D688-439E-A83E-4A3C3824E724}"/>
          </ac:spMkLst>
        </pc:spChg>
        <pc:spChg chg="add mod">
          <ac:chgData name="Karina De la Cruz Laina" userId="9d69afb48f6d0d02" providerId="LiveId" clId="{81BB7D2B-083F-4B63-8005-3FD2F498DE97}" dt="2020-05-23T02:23:15.410" v="3203" actId="1036"/>
          <ac:spMkLst>
            <pc:docMk/>
            <pc:sldMk cId="2675999354" sldId="260"/>
            <ac:spMk id="12" creationId="{E8E25374-E73C-420A-9439-5A7CAFB52783}"/>
          </ac:spMkLst>
        </pc:spChg>
        <pc:spChg chg="add del mod">
          <ac:chgData name="Karina De la Cruz Laina" userId="9d69afb48f6d0d02" providerId="LiveId" clId="{81BB7D2B-083F-4B63-8005-3FD2F498DE97}" dt="2020-05-23T02:18:48.916" v="2704" actId="478"/>
          <ac:spMkLst>
            <pc:docMk/>
            <pc:sldMk cId="2675999354" sldId="260"/>
            <ac:spMk id="13" creationId="{F068C5A1-A7C0-4AFC-8491-F774DF31AA42}"/>
          </ac:spMkLst>
        </pc:spChg>
        <pc:spChg chg="add mod">
          <ac:chgData name="Karina De la Cruz Laina" userId="9d69afb48f6d0d02" providerId="LiveId" clId="{81BB7D2B-083F-4B63-8005-3FD2F498DE97}" dt="2020-05-23T02:22:24.957" v="3089" actId="14100"/>
          <ac:spMkLst>
            <pc:docMk/>
            <pc:sldMk cId="2675999354" sldId="260"/>
            <ac:spMk id="14" creationId="{D4987193-A10B-4F91-AE22-709C27BD5089}"/>
          </ac:spMkLst>
        </pc:spChg>
      </pc:sldChg>
      <pc:sldChg chg="addSp delSp modSp new mod ord">
        <pc:chgData name="Karina De la Cruz Laina" userId="9d69afb48f6d0d02" providerId="LiveId" clId="{81BB7D2B-083F-4B63-8005-3FD2F498DE97}" dt="2020-05-23T22:10:00.163" v="6135" actId="1076"/>
        <pc:sldMkLst>
          <pc:docMk/>
          <pc:sldMk cId="383052735" sldId="261"/>
        </pc:sldMkLst>
        <pc:spChg chg="add mod">
          <ac:chgData name="Karina De la Cruz Laina" userId="9d69afb48f6d0d02" providerId="LiveId" clId="{81BB7D2B-083F-4B63-8005-3FD2F498DE97}" dt="2020-05-23T22:09:55.099" v="6132" actId="14100"/>
          <ac:spMkLst>
            <pc:docMk/>
            <pc:sldMk cId="383052735" sldId="261"/>
            <ac:spMk id="2" creationId="{BCCD5AED-2F21-46F9-92BD-51181321B6F3}"/>
          </ac:spMkLst>
        </pc:spChg>
        <pc:picChg chg="add del mod">
          <ac:chgData name="Karina De la Cruz Laina" userId="9d69afb48f6d0d02" providerId="LiveId" clId="{81BB7D2B-083F-4B63-8005-3FD2F498DE97}" dt="2020-05-23T22:08:35.127" v="6123" actId="478"/>
          <ac:picMkLst>
            <pc:docMk/>
            <pc:sldMk cId="383052735" sldId="261"/>
            <ac:picMk id="2050" creationId="{D9AD9B01-6DD7-4594-B8BD-38970A6D4533}"/>
          </ac:picMkLst>
        </pc:picChg>
        <pc:picChg chg="add del mod">
          <ac:chgData name="Karina De la Cruz Laina" userId="9d69afb48f6d0d02" providerId="LiveId" clId="{81BB7D2B-083F-4B63-8005-3FD2F498DE97}" dt="2020-05-23T22:06:28.973" v="6112" actId="478"/>
          <ac:picMkLst>
            <pc:docMk/>
            <pc:sldMk cId="383052735" sldId="261"/>
            <ac:picMk id="2052" creationId="{5D0DB650-431D-46E5-BCAC-FC1C6E08C28D}"/>
          </ac:picMkLst>
        </pc:picChg>
        <pc:picChg chg="add mod">
          <ac:chgData name="Karina De la Cruz Laina" userId="9d69afb48f6d0d02" providerId="LiveId" clId="{81BB7D2B-083F-4B63-8005-3FD2F498DE97}" dt="2020-05-23T22:09:57.397" v="6133" actId="1076"/>
          <ac:picMkLst>
            <pc:docMk/>
            <pc:sldMk cId="383052735" sldId="261"/>
            <ac:picMk id="2054" creationId="{970ABBD1-04BF-478D-8810-C2EE5FFF1290}"/>
          </ac:picMkLst>
        </pc:picChg>
        <pc:picChg chg="add mod">
          <ac:chgData name="Karina De la Cruz Laina" userId="9d69afb48f6d0d02" providerId="LiveId" clId="{81BB7D2B-083F-4B63-8005-3FD2F498DE97}" dt="2020-05-23T22:10:00.163" v="6135" actId="1076"/>
          <ac:picMkLst>
            <pc:docMk/>
            <pc:sldMk cId="383052735" sldId="261"/>
            <ac:picMk id="2056" creationId="{68F3A398-8BAE-445D-AC6E-CC432164F570}"/>
          </ac:picMkLst>
        </pc:picChg>
        <pc:picChg chg="add mod">
          <ac:chgData name="Karina De la Cruz Laina" userId="9d69afb48f6d0d02" providerId="LiveId" clId="{81BB7D2B-083F-4B63-8005-3FD2F498DE97}" dt="2020-05-23T22:09:49.660" v="6130" actId="1076"/>
          <ac:picMkLst>
            <pc:docMk/>
            <pc:sldMk cId="383052735" sldId="261"/>
            <ac:picMk id="2058" creationId="{4A1CF8D2-700D-4FE7-8A78-0EFCD44640AF}"/>
          </ac:picMkLst>
        </pc:picChg>
      </pc:sldChg>
      <pc:sldChg chg="addSp modSp new mod ord">
        <pc:chgData name="Karina De la Cruz Laina" userId="9d69afb48f6d0d02" providerId="LiveId" clId="{81BB7D2B-083F-4B63-8005-3FD2F498DE97}" dt="2020-05-23T22:15:43.984" v="6149" actId="1076"/>
        <pc:sldMkLst>
          <pc:docMk/>
          <pc:sldMk cId="1173290847" sldId="262"/>
        </pc:sldMkLst>
        <pc:spChg chg="add mod">
          <ac:chgData name="Karina De la Cruz Laina" userId="9d69afb48f6d0d02" providerId="LiveId" clId="{81BB7D2B-083F-4B63-8005-3FD2F498DE97}" dt="2020-05-23T22:10:07.384" v="6136" actId="14100"/>
          <ac:spMkLst>
            <pc:docMk/>
            <pc:sldMk cId="1173290847" sldId="262"/>
            <ac:spMk id="2" creationId="{DF854375-39F6-4703-8C81-1C0656C1B004}"/>
          </ac:spMkLst>
        </pc:spChg>
        <pc:picChg chg="add mod">
          <ac:chgData name="Karina De la Cruz Laina" userId="9d69afb48f6d0d02" providerId="LiveId" clId="{81BB7D2B-083F-4B63-8005-3FD2F498DE97}" dt="2020-05-23T22:15:42.827" v="6148" actId="1076"/>
          <ac:picMkLst>
            <pc:docMk/>
            <pc:sldMk cId="1173290847" sldId="262"/>
            <ac:picMk id="3074" creationId="{B1EE9D27-E4D2-45D7-94AC-2E0A0DAB3F6A}"/>
          </ac:picMkLst>
        </pc:picChg>
        <pc:picChg chg="add mod">
          <ac:chgData name="Karina De la Cruz Laina" userId="9d69afb48f6d0d02" providerId="LiveId" clId="{81BB7D2B-083F-4B63-8005-3FD2F498DE97}" dt="2020-05-23T22:15:43.984" v="6149" actId="1076"/>
          <ac:picMkLst>
            <pc:docMk/>
            <pc:sldMk cId="1173290847" sldId="262"/>
            <ac:picMk id="3076" creationId="{FAE49043-98FE-486E-957B-BF7A31ED551B}"/>
          </ac:picMkLst>
        </pc:picChg>
      </pc:sldChg>
      <pc:sldChg chg="addSp delSp modSp new mod ord">
        <pc:chgData name="Karina De la Cruz Laina" userId="9d69afb48f6d0d02" providerId="LiveId" clId="{81BB7D2B-083F-4B63-8005-3FD2F498DE97}" dt="2020-05-23T02:18:16.352" v="2697" actId="20577"/>
        <pc:sldMkLst>
          <pc:docMk/>
          <pc:sldMk cId="1605023019" sldId="263"/>
        </pc:sldMkLst>
        <pc:spChg chg="add del mod">
          <ac:chgData name="Karina De la Cruz Laina" userId="9d69afb48f6d0d02" providerId="LiveId" clId="{81BB7D2B-083F-4B63-8005-3FD2F498DE97}" dt="2020-05-23T01:30:50.068" v="1185"/>
          <ac:spMkLst>
            <pc:docMk/>
            <pc:sldMk cId="1605023019" sldId="263"/>
            <ac:spMk id="2" creationId="{D7DE4806-445B-47EE-9F84-4CB08FB8580C}"/>
          </ac:spMkLst>
        </pc:spChg>
        <pc:spChg chg="add del mod">
          <ac:chgData name="Karina De la Cruz Laina" userId="9d69afb48f6d0d02" providerId="LiveId" clId="{81BB7D2B-083F-4B63-8005-3FD2F498DE97}" dt="2020-05-23T01:50:56.289" v="1192"/>
          <ac:spMkLst>
            <pc:docMk/>
            <pc:sldMk cId="1605023019" sldId="263"/>
            <ac:spMk id="3" creationId="{E061A909-EA23-40A7-88A7-5950E2E6E2DD}"/>
          </ac:spMkLst>
        </pc:spChg>
        <pc:spChg chg="add del mod">
          <ac:chgData name="Karina De la Cruz Laina" userId="9d69afb48f6d0d02" providerId="LiveId" clId="{81BB7D2B-083F-4B63-8005-3FD2F498DE97}" dt="2020-05-23T01:51:26.161" v="1197"/>
          <ac:spMkLst>
            <pc:docMk/>
            <pc:sldMk cId="1605023019" sldId="263"/>
            <ac:spMk id="4" creationId="{B8EF396D-3F07-47EF-B6F0-6645FCD441D2}"/>
          </ac:spMkLst>
        </pc:spChg>
        <pc:spChg chg="add del mod">
          <ac:chgData name="Karina De la Cruz Laina" userId="9d69afb48f6d0d02" providerId="LiveId" clId="{81BB7D2B-083F-4B63-8005-3FD2F498DE97}" dt="2020-05-23T02:14:47.930" v="2466"/>
          <ac:spMkLst>
            <pc:docMk/>
            <pc:sldMk cId="1605023019" sldId="263"/>
            <ac:spMk id="5" creationId="{648ECBAE-0291-4BE5-BA3C-A94F5B9A078E}"/>
          </ac:spMkLst>
        </pc:spChg>
        <pc:spChg chg="add del mod">
          <ac:chgData name="Karina De la Cruz Laina" userId="9d69afb48f6d0d02" providerId="LiveId" clId="{81BB7D2B-083F-4B63-8005-3FD2F498DE97}" dt="2020-05-23T02:16:45.943" v="2651"/>
          <ac:spMkLst>
            <pc:docMk/>
            <pc:sldMk cId="1605023019" sldId="263"/>
            <ac:spMk id="6" creationId="{F697620C-CBF1-4D4E-B58A-CD35D3AE0943}"/>
          </ac:spMkLst>
        </pc:spChg>
        <pc:spChg chg="add mod">
          <ac:chgData name="Karina De la Cruz Laina" userId="9d69afb48f6d0d02" providerId="LiveId" clId="{81BB7D2B-083F-4B63-8005-3FD2F498DE97}" dt="2020-05-23T02:18:16.352" v="2697" actId="20577"/>
          <ac:spMkLst>
            <pc:docMk/>
            <pc:sldMk cId="1605023019" sldId="263"/>
            <ac:spMk id="7" creationId="{ED1CBDEE-3F33-4762-8810-AE1B934D957E}"/>
          </ac:spMkLst>
        </pc:spChg>
        <pc:spChg chg="add mod">
          <ac:chgData name="Karina De la Cruz Laina" userId="9d69afb48f6d0d02" providerId="LiveId" clId="{81BB7D2B-083F-4B63-8005-3FD2F498DE97}" dt="2020-05-23T01:58:53.922" v="1694" actId="1035"/>
          <ac:spMkLst>
            <pc:docMk/>
            <pc:sldMk cId="1605023019" sldId="263"/>
            <ac:spMk id="8" creationId="{545B98E8-FF61-4007-90A7-52A3588CE63A}"/>
          </ac:spMkLst>
        </pc:spChg>
        <pc:spChg chg="add del mod">
          <ac:chgData name="Karina De la Cruz Laina" userId="9d69afb48f6d0d02" providerId="LiveId" clId="{81BB7D2B-083F-4B63-8005-3FD2F498DE97}" dt="2020-05-23T02:05:38.800" v="2105" actId="478"/>
          <ac:spMkLst>
            <pc:docMk/>
            <pc:sldMk cId="1605023019" sldId="263"/>
            <ac:spMk id="34" creationId="{13EDE301-A19B-4D59-AFA4-A02E2A492EBE}"/>
          </ac:spMkLst>
        </pc:spChg>
        <pc:spChg chg="add mod">
          <ac:chgData name="Karina De la Cruz Laina" userId="9d69afb48f6d0d02" providerId="LiveId" clId="{81BB7D2B-083F-4B63-8005-3FD2F498DE97}" dt="2020-05-23T02:08:32.373" v="2217" actId="14100"/>
          <ac:spMkLst>
            <pc:docMk/>
            <pc:sldMk cId="1605023019" sldId="263"/>
            <ac:spMk id="35" creationId="{42A85001-CC6C-48E6-BE39-BCBBBEB85CE2}"/>
          </ac:spMkLst>
        </pc:spChg>
        <pc:spChg chg="add mod">
          <ac:chgData name="Karina De la Cruz Laina" userId="9d69afb48f6d0d02" providerId="LiveId" clId="{81BB7D2B-083F-4B63-8005-3FD2F498DE97}" dt="2020-05-23T02:10:09" v="2279" actId="14100"/>
          <ac:spMkLst>
            <pc:docMk/>
            <pc:sldMk cId="1605023019" sldId="263"/>
            <ac:spMk id="36" creationId="{41C10AF9-B7A0-4947-A3F4-287E0FBF0E76}"/>
          </ac:spMkLst>
        </pc:spChg>
        <pc:spChg chg="add mod">
          <ac:chgData name="Karina De la Cruz Laina" userId="9d69afb48f6d0d02" providerId="LiveId" clId="{81BB7D2B-083F-4B63-8005-3FD2F498DE97}" dt="2020-05-23T02:11:45.092" v="2346" actId="20577"/>
          <ac:spMkLst>
            <pc:docMk/>
            <pc:sldMk cId="1605023019" sldId="263"/>
            <ac:spMk id="37" creationId="{6C45017D-EB7A-4F01-BC87-4E27DA381D9C}"/>
          </ac:spMkLst>
        </pc:spChg>
        <pc:spChg chg="add mod">
          <ac:chgData name="Karina De la Cruz Laina" userId="9d69afb48f6d0d02" providerId="LiveId" clId="{81BB7D2B-083F-4B63-8005-3FD2F498DE97}" dt="2020-05-23T02:13:02.732" v="2408" actId="20577"/>
          <ac:spMkLst>
            <pc:docMk/>
            <pc:sldMk cId="1605023019" sldId="263"/>
            <ac:spMk id="38" creationId="{C721B1D3-25DD-4C0D-A8E7-B89188F32AA8}"/>
          </ac:spMkLst>
        </pc:spChg>
        <pc:spChg chg="add mod">
          <ac:chgData name="Karina De la Cruz Laina" userId="9d69afb48f6d0d02" providerId="LiveId" clId="{81BB7D2B-083F-4B63-8005-3FD2F498DE97}" dt="2020-05-23T02:13:55.760" v="2463" actId="20577"/>
          <ac:spMkLst>
            <pc:docMk/>
            <pc:sldMk cId="1605023019" sldId="263"/>
            <ac:spMk id="39" creationId="{34CC76B2-508F-48D5-B43C-D31141880D81}"/>
          </ac:spMkLst>
        </pc:spChg>
        <pc:cxnChg chg="add del mod">
          <ac:chgData name="Karina De la Cruz Laina" userId="9d69afb48f6d0d02" providerId="LiveId" clId="{81BB7D2B-083F-4B63-8005-3FD2F498DE97}" dt="2020-05-23T01:59:35.122" v="1700" actId="478"/>
          <ac:cxnSpMkLst>
            <pc:docMk/>
            <pc:sldMk cId="1605023019" sldId="263"/>
            <ac:cxnSpMk id="10" creationId="{8F3F3674-623B-4D3C-A91A-2446AE372865}"/>
          </ac:cxnSpMkLst>
        </pc:cxnChg>
        <pc:cxnChg chg="add del mod">
          <ac:chgData name="Karina De la Cruz Laina" userId="9d69afb48f6d0d02" providerId="LiveId" clId="{81BB7D2B-083F-4B63-8005-3FD2F498DE97}" dt="2020-05-23T02:02:26.201" v="1789" actId="478"/>
          <ac:cxnSpMkLst>
            <pc:docMk/>
            <pc:sldMk cId="1605023019" sldId="263"/>
            <ac:cxnSpMk id="13" creationId="{A52E1912-1C2E-43C1-819C-2CAB0AA180C0}"/>
          </ac:cxnSpMkLst>
        </pc:cxnChg>
        <pc:cxnChg chg="add mod">
          <ac:chgData name="Karina De la Cruz Laina" userId="9d69afb48f6d0d02" providerId="LiveId" clId="{81BB7D2B-083F-4B63-8005-3FD2F498DE97}" dt="2020-05-23T02:03:45.783" v="1876" actId="14100"/>
          <ac:cxnSpMkLst>
            <pc:docMk/>
            <pc:sldMk cId="1605023019" sldId="263"/>
            <ac:cxnSpMk id="18" creationId="{48DFA17E-5A6E-4490-BD3C-BB160D72093C}"/>
          </ac:cxnSpMkLst>
        </pc:cxnChg>
        <pc:cxnChg chg="add mod">
          <ac:chgData name="Karina De la Cruz Laina" userId="9d69afb48f6d0d02" providerId="LiveId" clId="{81BB7D2B-083F-4B63-8005-3FD2F498DE97}" dt="2020-05-23T02:03:05.681" v="1856" actId="1038"/>
          <ac:cxnSpMkLst>
            <pc:docMk/>
            <pc:sldMk cId="1605023019" sldId="263"/>
            <ac:cxnSpMk id="20" creationId="{D2E85D5D-536B-4882-AB9D-BB3A3F6244E6}"/>
          </ac:cxnSpMkLst>
        </pc:cxnChg>
        <pc:cxnChg chg="add mod">
          <ac:chgData name="Karina De la Cruz Laina" userId="9d69afb48f6d0d02" providerId="LiveId" clId="{81BB7D2B-083F-4B63-8005-3FD2F498DE97}" dt="2020-05-23T02:04:09.483" v="1883" actId="1037"/>
          <ac:cxnSpMkLst>
            <pc:docMk/>
            <pc:sldMk cId="1605023019" sldId="263"/>
            <ac:cxnSpMk id="28" creationId="{55A53D05-BC77-474C-9026-EFA9786498AA}"/>
          </ac:cxnSpMkLst>
        </pc:cxnChg>
        <pc:cxnChg chg="add mod">
          <ac:chgData name="Karina De la Cruz Laina" userId="9d69afb48f6d0d02" providerId="LiveId" clId="{81BB7D2B-083F-4B63-8005-3FD2F498DE97}" dt="2020-05-23T02:04:19.988" v="1943" actId="1038"/>
          <ac:cxnSpMkLst>
            <pc:docMk/>
            <pc:sldMk cId="1605023019" sldId="263"/>
            <ac:cxnSpMk id="29" creationId="{667DD1E7-E161-4CEC-9B58-46FEC468A774}"/>
          </ac:cxnSpMkLst>
        </pc:cxnChg>
        <pc:cxnChg chg="add mod">
          <ac:chgData name="Karina De la Cruz Laina" userId="9d69afb48f6d0d02" providerId="LiveId" clId="{81BB7D2B-083F-4B63-8005-3FD2F498DE97}" dt="2020-05-23T02:06:37.334" v="2124" actId="14100"/>
          <ac:cxnSpMkLst>
            <pc:docMk/>
            <pc:sldMk cId="1605023019" sldId="263"/>
            <ac:cxnSpMk id="30" creationId="{47F0B709-CA04-4BA8-9D4E-36D751D9EF05}"/>
          </ac:cxnSpMkLst>
        </pc:cxnChg>
        <pc:cxnChg chg="add mod">
          <ac:chgData name="Karina De la Cruz Laina" userId="9d69afb48f6d0d02" providerId="LiveId" clId="{81BB7D2B-083F-4B63-8005-3FD2F498DE97}" dt="2020-05-23T02:05:17.946" v="2101" actId="14100"/>
          <ac:cxnSpMkLst>
            <pc:docMk/>
            <pc:sldMk cId="1605023019" sldId="263"/>
            <ac:cxnSpMk id="31" creationId="{810B26C7-9D0B-454F-AA08-E3943335B8B9}"/>
          </ac:cxnSpMkLst>
        </pc:cxnChg>
        <pc:cxnChg chg="add mod">
          <ac:chgData name="Karina De la Cruz Laina" userId="9d69afb48f6d0d02" providerId="LiveId" clId="{81BB7D2B-083F-4B63-8005-3FD2F498DE97}" dt="2020-05-23T02:06:52.120" v="2132" actId="1038"/>
          <ac:cxnSpMkLst>
            <pc:docMk/>
            <pc:sldMk cId="1605023019" sldId="263"/>
            <ac:cxnSpMk id="32" creationId="{22E62D2F-6C9F-4A82-9852-A96B4FB1F71F}"/>
          </ac:cxnSpMkLst>
        </pc:cxnChg>
      </pc:sldChg>
      <pc:sldChg chg="addSp delSp modSp new mod ord">
        <pc:chgData name="Karina De la Cruz Laina" userId="9d69afb48f6d0d02" providerId="LiveId" clId="{81BB7D2B-083F-4B63-8005-3FD2F498DE97}" dt="2020-05-23T23:05:22.779" v="6558" actId="14100"/>
        <pc:sldMkLst>
          <pc:docMk/>
          <pc:sldMk cId="2764944156" sldId="264"/>
        </pc:sldMkLst>
        <pc:spChg chg="add del mod">
          <ac:chgData name="Karina De la Cruz Laina" userId="9d69afb48f6d0d02" providerId="LiveId" clId="{81BB7D2B-083F-4B63-8005-3FD2F498DE97}" dt="2020-05-23T02:28:57.981" v="3343"/>
          <ac:spMkLst>
            <pc:docMk/>
            <pc:sldMk cId="2764944156" sldId="264"/>
            <ac:spMk id="2" creationId="{26930424-7991-4686-AB15-6378325AEF9F}"/>
          </ac:spMkLst>
        </pc:spChg>
        <pc:spChg chg="add mod">
          <ac:chgData name="Karina De la Cruz Laina" userId="9d69afb48f6d0d02" providerId="LiveId" clId="{81BB7D2B-083F-4B63-8005-3FD2F498DE97}" dt="2020-05-23T02:31:08.955" v="3391" actId="14100"/>
          <ac:spMkLst>
            <pc:docMk/>
            <pc:sldMk cId="2764944156" sldId="264"/>
            <ac:spMk id="3" creationId="{7EF32F7D-CB3F-4D5D-A082-F08871E79537}"/>
          </ac:spMkLst>
        </pc:spChg>
        <pc:spChg chg="add mod">
          <ac:chgData name="Karina De la Cruz Laina" userId="9d69afb48f6d0d02" providerId="LiveId" clId="{81BB7D2B-083F-4B63-8005-3FD2F498DE97}" dt="2020-05-23T23:05:22.779" v="6558" actId="14100"/>
          <ac:spMkLst>
            <pc:docMk/>
            <pc:sldMk cId="2764944156" sldId="264"/>
            <ac:spMk id="4" creationId="{764271DB-3B1C-442A-A3CB-20672B6F8764}"/>
          </ac:spMkLst>
        </pc:spChg>
        <pc:picChg chg="add mod">
          <ac:chgData name="Karina De la Cruz Laina" userId="9d69afb48f6d0d02" providerId="LiveId" clId="{81BB7D2B-083F-4B63-8005-3FD2F498DE97}" dt="2020-05-23T22:23:35.989" v="6173" actId="1076"/>
          <ac:picMkLst>
            <pc:docMk/>
            <pc:sldMk cId="2764944156" sldId="264"/>
            <ac:picMk id="5122" creationId="{72F12B0E-FBF7-4C31-8177-8F875AD87EED}"/>
          </ac:picMkLst>
        </pc:picChg>
        <pc:picChg chg="add mod">
          <ac:chgData name="Karina De la Cruz Laina" userId="9d69afb48f6d0d02" providerId="LiveId" clId="{81BB7D2B-083F-4B63-8005-3FD2F498DE97}" dt="2020-05-23T23:04:50.737" v="6556" actId="1076"/>
          <ac:picMkLst>
            <pc:docMk/>
            <pc:sldMk cId="2764944156" sldId="264"/>
            <ac:picMk id="5124" creationId="{0C8CB56B-292A-4B58-8F7B-0ECF055C6818}"/>
          </ac:picMkLst>
        </pc:picChg>
        <pc:picChg chg="add mod">
          <ac:chgData name="Karina De la Cruz Laina" userId="9d69afb48f6d0d02" providerId="LiveId" clId="{81BB7D2B-083F-4B63-8005-3FD2F498DE97}" dt="2020-05-23T23:04:56.771" v="6557" actId="1076"/>
          <ac:picMkLst>
            <pc:docMk/>
            <pc:sldMk cId="2764944156" sldId="264"/>
            <ac:picMk id="5126" creationId="{32377A1E-DF78-4D5C-9BD4-742D9579FCB2}"/>
          </ac:picMkLst>
        </pc:picChg>
      </pc:sldChg>
      <pc:sldChg chg="addSp modSp new mod">
        <pc:chgData name="Karina De la Cruz Laina" userId="9d69afb48f6d0d02" providerId="LiveId" clId="{81BB7D2B-083F-4B63-8005-3FD2F498DE97}" dt="2020-05-23T22:27:17.133" v="6190" actId="1076"/>
        <pc:sldMkLst>
          <pc:docMk/>
          <pc:sldMk cId="2276071790" sldId="265"/>
        </pc:sldMkLst>
        <pc:spChg chg="add mod">
          <ac:chgData name="Karina De la Cruz Laina" userId="9d69afb48f6d0d02" providerId="LiveId" clId="{81BB7D2B-083F-4B63-8005-3FD2F498DE97}" dt="2020-05-23T22:26:44.282" v="6183" actId="14100"/>
          <ac:spMkLst>
            <pc:docMk/>
            <pc:sldMk cId="2276071790" sldId="265"/>
            <ac:spMk id="2" creationId="{7B757547-62B0-4F44-81A6-FFA482BD1369}"/>
          </ac:spMkLst>
        </pc:spChg>
        <pc:spChg chg="add mod">
          <ac:chgData name="Karina De la Cruz Laina" userId="9d69afb48f6d0d02" providerId="LiveId" clId="{81BB7D2B-083F-4B63-8005-3FD2F498DE97}" dt="2020-05-23T21:04:04.034" v="4393" actId="255"/>
          <ac:spMkLst>
            <pc:docMk/>
            <pc:sldMk cId="2276071790" sldId="265"/>
            <ac:spMk id="3" creationId="{EE2AE8AF-971C-4AFB-B5ED-6868A682A2EB}"/>
          </ac:spMkLst>
        </pc:spChg>
        <pc:picChg chg="add mod">
          <ac:chgData name="Karina De la Cruz Laina" userId="9d69afb48f6d0d02" providerId="LiveId" clId="{81BB7D2B-083F-4B63-8005-3FD2F498DE97}" dt="2020-05-23T22:26:42.032" v="6182" actId="1076"/>
          <ac:picMkLst>
            <pc:docMk/>
            <pc:sldMk cId="2276071790" sldId="265"/>
            <ac:picMk id="6146" creationId="{8FFD6A54-C177-43E7-B663-0EAD4C40AD7E}"/>
          </ac:picMkLst>
        </pc:picChg>
        <pc:picChg chg="add mod">
          <ac:chgData name="Karina De la Cruz Laina" userId="9d69afb48f6d0d02" providerId="LiveId" clId="{81BB7D2B-083F-4B63-8005-3FD2F498DE97}" dt="2020-05-23T22:27:14.186" v="6188" actId="1076"/>
          <ac:picMkLst>
            <pc:docMk/>
            <pc:sldMk cId="2276071790" sldId="265"/>
            <ac:picMk id="6148" creationId="{FC3B4938-E0E4-414D-991D-DB7A2B7153A4}"/>
          </ac:picMkLst>
        </pc:picChg>
        <pc:picChg chg="add mod">
          <ac:chgData name="Karina De la Cruz Laina" userId="9d69afb48f6d0d02" providerId="LiveId" clId="{81BB7D2B-083F-4B63-8005-3FD2F498DE97}" dt="2020-05-23T22:27:17.133" v="6190" actId="1076"/>
          <ac:picMkLst>
            <pc:docMk/>
            <pc:sldMk cId="2276071790" sldId="265"/>
            <ac:picMk id="6150" creationId="{B5DE5984-3B67-44FF-AA10-A360F2FEA69B}"/>
          </ac:picMkLst>
        </pc:picChg>
      </pc:sldChg>
      <pc:sldChg chg="addSp modSp new mod">
        <pc:chgData name="Karina De la Cruz Laina" userId="9d69afb48f6d0d02" providerId="LiveId" clId="{81BB7D2B-083F-4B63-8005-3FD2F498DE97}" dt="2020-05-23T22:30:17.283" v="6211" actId="1076"/>
        <pc:sldMkLst>
          <pc:docMk/>
          <pc:sldMk cId="2426485022" sldId="266"/>
        </pc:sldMkLst>
        <pc:spChg chg="add mod">
          <ac:chgData name="Karina De la Cruz Laina" userId="9d69afb48f6d0d02" providerId="LiveId" clId="{81BB7D2B-083F-4B63-8005-3FD2F498DE97}" dt="2020-05-23T22:30:02.513" v="6202" actId="14100"/>
          <ac:spMkLst>
            <pc:docMk/>
            <pc:sldMk cId="2426485022" sldId="266"/>
            <ac:spMk id="2" creationId="{8541D1E1-F4AB-42B8-8FFF-519C796CDC12}"/>
          </ac:spMkLst>
        </pc:spChg>
        <pc:picChg chg="add mod">
          <ac:chgData name="Karina De la Cruz Laina" userId="9d69afb48f6d0d02" providerId="LiveId" clId="{81BB7D2B-083F-4B63-8005-3FD2F498DE97}" dt="2020-05-23T22:30:17.283" v="6211" actId="1076"/>
          <ac:picMkLst>
            <pc:docMk/>
            <pc:sldMk cId="2426485022" sldId="266"/>
            <ac:picMk id="7170" creationId="{8D5FAA8C-D080-444B-A901-E6412845E3DF}"/>
          </ac:picMkLst>
        </pc:picChg>
        <pc:picChg chg="add mod">
          <ac:chgData name="Karina De la Cruz Laina" userId="9d69afb48f6d0d02" providerId="LiveId" clId="{81BB7D2B-083F-4B63-8005-3FD2F498DE97}" dt="2020-05-23T22:30:13.203" v="6209" actId="1076"/>
          <ac:picMkLst>
            <pc:docMk/>
            <pc:sldMk cId="2426485022" sldId="266"/>
            <ac:picMk id="7172" creationId="{4B0219FF-D895-48E9-9734-B20416A6CD34}"/>
          </ac:picMkLst>
        </pc:picChg>
        <pc:picChg chg="add mod">
          <ac:chgData name="Karina De la Cruz Laina" userId="9d69afb48f6d0d02" providerId="LiveId" clId="{81BB7D2B-083F-4B63-8005-3FD2F498DE97}" dt="2020-05-23T22:30:14.907" v="6210" actId="1076"/>
          <ac:picMkLst>
            <pc:docMk/>
            <pc:sldMk cId="2426485022" sldId="266"/>
            <ac:picMk id="7174" creationId="{A94EFCF5-5151-48D1-A901-3A1FE852516C}"/>
          </ac:picMkLst>
        </pc:picChg>
      </pc:sldChg>
      <pc:sldChg chg="addSp modSp new mod">
        <pc:chgData name="Karina De la Cruz Laina" userId="9d69afb48f6d0d02" providerId="LiveId" clId="{81BB7D2B-083F-4B63-8005-3FD2F498DE97}" dt="2020-05-23T22:35:01.828" v="6349" actId="1076"/>
        <pc:sldMkLst>
          <pc:docMk/>
          <pc:sldMk cId="1897578891" sldId="267"/>
        </pc:sldMkLst>
        <pc:spChg chg="add mod">
          <ac:chgData name="Karina De la Cruz Laina" userId="9d69afb48f6d0d02" providerId="LiveId" clId="{81BB7D2B-083F-4B63-8005-3FD2F498DE97}" dt="2020-05-23T22:34:40.728" v="6323" actId="14100"/>
          <ac:spMkLst>
            <pc:docMk/>
            <pc:sldMk cId="1897578891" sldId="267"/>
            <ac:spMk id="2" creationId="{DBCB1A6F-5D3A-4706-8E9B-257EDCEA9688}"/>
          </ac:spMkLst>
        </pc:spChg>
        <pc:spChg chg="add mod">
          <ac:chgData name="Karina De la Cruz Laina" userId="9d69afb48f6d0d02" providerId="LiveId" clId="{81BB7D2B-083F-4B63-8005-3FD2F498DE97}" dt="2020-05-23T22:34:55.702" v="6346" actId="1036"/>
          <ac:spMkLst>
            <pc:docMk/>
            <pc:sldMk cId="1897578891" sldId="267"/>
            <ac:spMk id="3" creationId="{1EE9E470-13CB-492D-885A-C9DE2031956F}"/>
          </ac:spMkLst>
        </pc:spChg>
        <pc:picChg chg="add mod">
          <ac:chgData name="Karina De la Cruz Laina" userId="9d69afb48f6d0d02" providerId="LiveId" clId="{81BB7D2B-083F-4B63-8005-3FD2F498DE97}" dt="2020-05-23T22:35:00.078" v="6348" actId="1076"/>
          <ac:picMkLst>
            <pc:docMk/>
            <pc:sldMk cId="1897578891" sldId="267"/>
            <ac:picMk id="8194" creationId="{FAE5FA6A-E63C-4D1E-A6C4-25828E151BA6}"/>
          </ac:picMkLst>
        </pc:picChg>
        <pc:picChg chg="add mod">
          <ac:chgData name="Karina De la Cruz Laina" userId="9d69afb48f6d0d02" providerId="LiveId" clId="{81BB7D2B-083F-4B63-8005-3FD2F498DE97}" dt="2020-05-23T22:34:58.733" v="6347" actId="1076"/>
          <ac:picMkLst>
            <pc:docMk/>
            <pc:sldMk cId="1897578891" sldId="267"/>
            <ac:picMk id="8196" creationId="{C052CE42-5EC0-4027-86C1-1C4B82240CBC}"/>
          </ac:picMkLst>
        </pc:picChg>
        <pc:picChg chg="add mod">
          <ac:chgData name="Karina De la Cruz Laina" userId="9d69afb48f6d0d02" providerId="LiveId" clId="{81BB7D2B-083F-4B63-8005-3FD2F498DE97}" dt="2020-05-23T22:35:01.828" v="6349" actId="1076"/>
          <ac:picMkLst>
            <pc:docMk/>
            <pc:sldMk cId="1897578891" sldId="267"/>
            <ac:picMk id="8198" creationId="{77D3FF9B-2C9F-430B-A29D-4A917E89A043}"/>
          </ac:picMkLst>
        </pc:picChg>
      </pc:sldChg>
      <pc:sldChg chg="addSp modSp new mod">
        <pc:chgData name="Karina De la Cruz Laina" userId="9d69afb48f6d0d02" providerId="LiveId" clId="{81BB7D2B-083F-4B63-8005-3FD2F498DE97}" dt="2020-05-23T22:40:48.239" v="6394" actId="14100"/>
        <pc:sldMkLst>
          <pc:docMk/>
          <pc:sldMk cId="1180397461" sldId="268"/>
        </pc:sldMkLst>
        <pc:spChg chg="add mod">
          <ac:chgData name="Karina De la Cruz Laina" userId="9d69afb48f6d0d02" providerId="LiveId" clId="{81BB7D2B-083F-4B63-8005-3FD2F498DE97}" dt="2020-05-23T21:03:10.627" v="4387" actId="113"/>
          <ac:spMkLst>
            <pc:docMk/>
            <pc:sldMk cId="1180397461" sldId="268"/>
            <ac:spMk id="2" creationId="{5EE54A8D-6288-4158-B460-3DB0A0BAF6BF}"/>
          </ac:spMkLst>
        </pc:spChg>
        <pc:spChg chg="add mod">
          <ac:chgData name="Karina De la Cruz Laina" userId="9d69afb48f6d0d02" providerId="LiveId" clId="{81BB7D2B-083F-4B63-8005-3FD2F498DE97}" dt="2020-05-23T22:40:27.451" v="6362" actId="14100"/>
          <ac:spMkLst>
            <pc:docMk/>
            <pc:sldMk cId="1180397461" sldId="268"/>
            <ac:spMk id="3" creationId="{FA5243C4-1ACD-4149-BE7B-D4888F3CD568}"/>
          </ac:spMkLst>
        </pc:spChg>
        <pc:picChg chg="add mod">
          <ac:chgData name="Karina De la Cruz Laina" userId="9d69afb48f6d0d02" providerId="LiveId" clId="{81BB7D2B-083F-4B63-8005-3FD2F498DE97}" dt="2020-05-23T22:40:33.749" v="6386" actId="1037"/>
          <ac:picMkLst>
            <pc:docMk/>
            <pc:sldMk cId="1180397461" sldId="268"/>
            <ac:picMk id="9218" creationId="{799940E6-6865-4141-955E-6DEF8C48A133}"/>
          </ac:picMkLst>
        </pc:picChg>
        <pc:picChg chg="add mod">
          <ac:chgData name="Karina De la Cruz Laina" userId="9d69afb48f6d0d02" providerId="LiveId" clId="{81BB7D2B-083F-4B63-8005-3FD2F498DE97}" dt="2020-05-23T22:40:43.405" v="6391" actId="1076"/>
          <ac:picMkLst>
            <pc:docMk/>
            <pc:sldMk cId="1180397461" sldId="268"/>
            <ac:picMk id="9220" creationId="{BCE24A14-6670-4FAF-9C2C-00773CB55633}"/>
          </ac:picMkLst>
        </pc:picChg>
        <pc:picChg chg="add mod">
          <ac:chgData name="Karina De la Cruz Laina" userId="9d69afb48f6d0d02" providerId="LiveId" clId="{81BB7D2B-083F-4B63-8005-3FD2F498DE97}" dt="2020-05-23T22:40:48.239" v="6394" actId="14100"/>
          <ac:picMkLst>
            <pc:docMk/>
            <pc:sldMk cId="1180397461" sldId="268"/>
            <ac:picMk id="9222" creationId="{99B3DF16-7ADE-4E34-8097-BCC0EA3507BC}"/>
          </ac:picMkLst>
        </pc:picChg>
      </pc:sldChg>
      <pc:sldChg chg="addSp modSp new mod">
        <pc:chgData name="Karina De la Cruz Laina" userId="9d69afb48f6d0d02" providerId="LiveId" clId="{81BB7D2B-083F-4B63-8005-3FD2F498DE97}" dt="2020-05-23T22:43:52.315" v="6404" actId="14100"/>
        <pc:sldMkLst>
          <pc:docMk/>
          <pc:sldMk cId="1024293109" sldId="269"/>
        </pc:sldMkLst>
        <pc:spChg chg="add mod">
          <ac:chgData name="Karina De la Cruz Laina" userId="9d69afb48f6d0d02" providerId="LiveId" clId="{81BB7D2B-083F-4B63-8005-3FD2F498DE97}" dt="2020-05-23T21:04:57.488" v="4426" actId="14100"/>
          <ac:spMkLst>
            <pc:docMk/>
            <pc:sldMk cId="1024293109" sldId="269"/>
            <ac:spMk id="2" creationId="{A370697E-F421-4623-AC2D-4D7744550EE1}"/>
          </ac:spMkLst>
        </pc:spChg>
        <pc:picChg chg="add mod">
          <ac:chgData name="Karina De la Cruz Laina" userId="9d69afb48f6d0d02" providerId="LiveId" clId="{81BB7D2B-083F-4B63-8005-3FD2F498DE97}" dt="2020-05-23T22:41:37.995" v="6396" actId="1076"/>
          <ac:picMkLst>
            <pc:docMk/>
            <pc:sldMk cId="1024293109" sldId="269"/>
            <ac:picMk id="10242" creationId="{699B3D67-CE8A-4DF9-B384-B5EAA093C2FD}"/>
          </ac:picMkLst>
        </pc:picChg>
        <pc:picChg chg="add mod">
          <ac:chgData name="Karina De la Cruz Laina" userId="9d69afb48f6d0d02" providerId="LiveId" clId="{81BB7D2B-083F-4B63-8005-3FD2F498DE97}" dt="2020-05-23T22:43:02.003" v="6401" actId="1076"/>
          <ac:picMkLst>
            <pc:docMk/>
            <pc:sldMk cId="1024293109" sldId="269"/>
            <ac:picMk id="10244" creationId="{8C17A22D-E796-4176-8D4F-D010232E6757}"/>
          </ac:picMkLst>
        </pc:picChg>
        <pc:picChg chg="add mod">
          <ac:chgData name="Karina De la Cruz Laina" userId="9d69afb48f6d0d02" providerId="LiveId" clId="{81BB7D2B-083F-4B63-8005-3FD2F498DE97}" dt="2020-05-23T22:43:52.315" v="6404" actId="14100"/>
          <ac:picMkLst>
            <pc:docMk/>
            <pc:sldMk cId="1024293109" sldId="269"/>
            <ac:picMk id="10246" creationId="{89FB8D6A-74D8-4AC5-97A2-AB248064F1CD}"/>
          </ac:picMkLst>
        </pc:picChg>
      </pc:sldChg>
      <pc:sldChg chg="addSp modSp new mod">
        <pc:chgData name="Karina De la Cruz Laina" userId="9d69afb48f6d0d02" providerId="LiveId" clId="{81BB7D2B-083F-4B63-8005-3FD2F498DE97}" dt="2020-05-25T17:12:35.272" v="6913" actId="14100"/>
        <pc:sldMkLst>
          <pc:docMk/>
          <pc:sldMk cId="3076019961" sldId="270"/>
        </pc:sldMkLst>
        <pc:spChg chg="add mod">
          <ac:chgData name="Karina De la Cruz Laina" userId="9d69afb48f6d0d02" providerId="LiveId" clId="{81BB7D2B-083F-4B63-8005-3FD2F498DE97}" dt="2020-05-23T21:11:12.707" v="4468" actId="1035"/>
          <ac:spMkLst>
            <pc:docMk/>
            <pc:sldMk cId="3076019961" sldId="270"/>
            <ac:spMk id="2" creationId="{CCECF660-49BC-4FF0-8E79-6ED90994D108}"/>
          </ac:spMkLst>
        </pc:spChg>
        <pc:spChg chg="add mod">
          <ac:chgData name="Karina De la Cruz Laina" userId="9d69afb48f6d0d02" providerId="LiveId" clId="{81BB7D2B-083F-4B63-8005-3FD2F498DE97}" dt="2020-05-23T23:10:00.476" v="6619" actId="14100"/>
          <ac:spMkLst>
            <pc:docMk/>
            <pc:sldMk cId="3076019961" sldId="270"/>
            <ac:spMk id="3" creationId="{0C9F95D6-717A-4811-9D42-7AB6CFD37642}"/>
          </ac:spMkLst>
        </pc:spChg>
        <pc:spChg chg="add mod">
          <ac:chgData name="Karina De la Cruz Laina" userId="9d69afb48f6d0d02" providerId="LiveId" clId="{81BB7D2B-083F-4B63-8005-3FD2F498DE97}" dt="2020-05-25T17:12:29.815" v="6912" actId="14100"/>
          <ac:spMkLst>
            <pc:docMk/>
            <pc:sldMk cId="3076019961" sldId="270"/>
            <ac:spMk id="4" creationId="{6BCC9BE7-31DB-437D-B5D3-7691DADEB086}"/>
          </ac:spMkLst>
        </pc:spChg>
        <pc:picChg chg="add mod">
          <ac:chgData name="Karina De la Cruz Laina" userId="9d69afb48f6d0d02" providerId="LiveId" clId="{81BB7D2B-083F-4B63-8005-3FD2F498DE97}" dt="2020-05-25T17:12:18.265" v="6906" actId="1076"/>
          <ac:picMkLst>
            <pc:docMk/>
            <pc:sldMk cId="3076019961" sldId="270"/>
            <ac:picMk id="11266" creationId="{F5539677-F1B0-46D8-BE04-AF7EAE9C8B48}"/>
          </ac:picMkLst>
        </pc:picChg>
        <pc:picChg chg="add mod">
          <ac:chgData name="Karina De la Cruz Laina" userId="9d69afb48f6d0d02" providerId="LiveId" clId="{81BB7D2B-083F-4B63-8005-3FD2F498DE97}" dt="2020-05-25T17:12:21.375" v="6908" actId="1076"/>
          <ac:picMkLst>
            <pc:docMk/>
            <pc:sldMk cId="3076019961" sldId="270"/>
            <ac:picMk id="11268" creationId="{FA5BA5DF-5846-4763-8424-CC887A62EB8E}"/>
          </ac:picMkLst>
        </pc:picChg>
        <pc:picChg chg="add mod">
          <ac:chgData name="Karina De la Cruz Laina" userId="9d69afb48f6d0d02" providerId="LiveId" clId="{81BB7D2B-083F-4B63-8005-3FD2F498DE97}" dt="2020-05-25T17:12:15.920" v="6904" actId="1076"/>
          <ac:picMkLst>
            <pc:docMk/>
            <pc:sldMk cId="3076019961" sldId="270"/>
            <ac:picMk id="11270" creationId="{10A7C69A-DA30-4F99-9F51-F21EF6E1D6DC}"/>
          </ac:picMkLst>
        </pc:picChg>
        <pc:picChg chg="add mod">
          <ac:chgData name="Karina De la Cruz Laina" userId="9d69afb48f6d0d02" providerId="LiveId" clId="{81BB7D2B-083F-4B63-8005-3FD2F498DE97}" dt="2020-05-25T17:12:17.077" v="6905" actId="1076"/>
          <ac:picMkLst>
            <pc:docMk/>
            <pc:sldMk cId="3076019961" sldId="270"/>
            <ac:picMk id="11272" creationId="{DE61E4CC-B367-4E53-A04E-B3F2F02B3620}"/>
          </ac:picMkLst>
        </pc:picChg>
        <pc:picChg chg="add mod">
          <ac:chgData name="Karina De la Cruz Laina" userId="9d69afb48f6d0d02" providerId="LiveId" clId="{81BB7D2B-083F-4B63-8005-3FD2F498DE97}" dt="2020-05-23T23:09:50.424" v="6615" actId="14100"/>
          <ac:picMkLst>
            <pc:docMk/>
            <pc:sldMk cId="3076019961" sldId="270"/>
            <ac:picMk id="11274" creationId="{E16F03A6-8B56-416E-AE1C-6C99BF1FCB05}"/>
          </ac:picMkLst>
        </pc:picChg>
        <pc:picChg chg="add mod">
          <ac:chgData name="Karina De la Cruz Laina" userId="9d69afb48f6d0d02" providerId="LiveId" clId="{81BB7D2B-083F-4B63-8005-3FD2F498DE97}" dt="2020-05-25T17:12:24.298" v="6910" actId="1076"/>
          <ac:picMkLst>
            <pc:docMk/>
            <pc:sldMk cId="3076019961" sldId="270"/>
            <ac:picMk id="11276" creationId="{64A22F17-3F89-483D-BE3C-7A51CB1DE15A}"/>
          </ac:picMkLst>
        </pc:picChg>
        <pc:picChg chg="add mod">
          <ac:chgData name="Karina De la Cruz Laina" userId="9d69afb48f6d0d02" providerId="LiveId" clId="{81BB7D2B-083F-4B63-8005-3FD2F498DE97}" dt="2020-05-25T17:12:19.922" v="6907" actId="1076"/>
          <ac:picMkLst>
            <pc:docMk/>
            <pc:sldMk cId="3076019961" sldId="270"/>
            <ac:picMk id="11278" creationId="{48205CB0-EA49-43E7-A854-3D9804E9617C}"/>
          </ac:picMkLst>
        </pc:picChg>
        <pc:picChg chg="add mod">
          <ac:chgData name="Karina De la Cruz Laina" userId="9d69afb48f6d0d02" providerId="LiveId" clId="{81BB7D2B-083F-4B63-8005-3FD2F498DE97}" dt="2020-05-25T17:12:35.272" v="6913" actId="14100"/>
          <ac:picMkLst>
            <pc:docMk/>
            <pc:sldMk cId="3076019961" sldId="270"/>
            <ac:picMk id="11280" creationId="{E5F59E41-4E31-4DE6-AB3A-4A2D72AE04B7}"/>
          </ac:picMkLst>
        </pc:picChg>
      </pc:sldChg>
      <pc:sldChg chg="addSp delSp modSp new mod ord">
        <pc:chgData name="Karina De la Cruz Laina" userId="9d69afb48f6d0d02" providerId="LiveId" clId="{81BB7D2B-083F-4B63-8005-3FD2F498DE97}" dt="2020-05-25T16:59:11.237" v="6794"/>
        <pc:sldMkLst>
          <pc:docMk/>
          <pc:sldMk cId="3282613470" sldId="271"/>
        </pc:sldMkLst>
        <pc:spChg chg="add del mod">
          <ac:chgData name="Karina De la Cruz Laina" userId="9d69afb48f6d0d02" providerId="LiveId" clId="{81BB7D2B-083F-4B63-8005-3FD2F498DE97}" dt="2020-05-23T21:28:39.682" v="4780"/>
          <ac:spMkLst>
            <pc:docMk/>
            <pc:sldMk cId="3282613470" sldId="271"/>
            <ac:spMk id="2" creationId="{2FED7B06-6426-4439-AD65-D6A06A081A0B}"/>
          </ac:spMkLst>
        </pc:spChg>
        <pc:spChg chg="add mod">
          <ac:chgData name="Karina De la Cruz Laina" userId="9d69afb48f6d0d02" providerId="LiveId" clId="{81BB7D2B-083F-4B63-8005-3FD2F498DE97}" dt="2020-05-23T21:36:09.252" v="5286" actId="20577"/>
          <ac:spMkLst>
            <pc:docMk/>
            <pc:sldMk cId="3282613470" sldId="271"/>
            <ac:spMk id="3" creationId="{E70B92EC-CB18-41A3-8A66-5390C463CA2D}"/>
          </ac:spMkLst>
        </pc:spChg>
        <pc:spChg chg="add mod">
          <ac:chgData name="Karina De la Cruz Laina" userId="9d69afb48f6d0d02" providerId="LiveId" clId="{81BB7D2B-083F-4B63-8005-3FD2F498DE97}" dt="2020-05-23T21:30:38.100" v="5016" actId="1035"/>
          <ac:spMkLst>
            <pc:docMk/>
            <pc:sldMk cId="3282613470" sldId="271"/>
            <ac:spMk id="4" creationId="{46999A33-691A-4DBC-8576-93890DAAE6CF}"/>
          </ac:spMkLst>
        </pc:spChg>
        <pc:graphicFrameChg chg="add del mod modGraphic">
          <ac:chgData name="Karina De la Cruz Laina" userId="9d69afb48f6d0d02" providerId="LiveId" clId="{81BB7D2B-083F-4B63-8005-3FD2F498DE97}" dt="2020-05-23T21:32:29.800" v="5062" actId="478"/>
          <ac:graphicFrameMkLst>
            <pc:docMk/>
            <pc:sldMk cId="3282613470" sldId="271"/>
            <ac:graphicFrameMk id="5" creationId="{52E8BEBB-82B6-459A-9563-5BB454706465}"/>
          </ac:graphicFrameMkLst>
        </pc:graphicFrameChg>
        <pc:graphicFrameChg chg="add mod modGraphic">
          <ac:chgData name="Karina De la Cruz Laina" userId="9d69afb48f6d0d02" providerId="LiveId" clId="{81BB7D2B-083F-4B63-8005-3FD2F498DE97}" dt="2020-05-23T21:35:45.136" v="5266" actId="14100"/>
          <ac:graphicFrameMkLst>
            <pc:docMk/>
            <pc:sldMk cId="3282613470" sldId="271"/>
            <ac:graphicFrameMk id="7" creationId="{D7B7CD16-D73D-4105-AF02-321C3AB56677}"/>
          </ac:graphicFrameMkLst>
        </pc:graphicFrameChg>
      </pc:sldChg>
      <pc:sldChg chg="addSp delSp modSp new mod ord">
        <pc:chgData name="Karina De la Cruz Laina" userId="9d69afb48f6d0d02" providerId="LiveId" clId="{81BB7D2B-083F-4B63-8005-3FD2F498DE97}" dt="2020-05-23T21:28:20.802" v="4777" actId="1035"/>
        <pc:sldMkLst>
          <pc:docMk/>
          <pc:sldMk cId="2527592885" sldId="272"/>
        </pc:sldMkLst>
        <pc:spChg chg="add mod">
          <ac:chgData name="Karina De la Cruz Laina" userId="9d69afb48f6d0d02" providerId="LiveId" clId="{81BB7D2B-083F-4B63-8005-3FD2F498DE97}" dt="2020-05-23T21:28:13.379" v="4759" actId="1036"/>
          <ac:spMkLst>
            <pc:docMk/>
            <pc:sldMk cId="2527592885" sldId="272"/>
            <ac:spMk id="2" creationId="{F5DB6532-6C90-432C-A277-566AA6C28F90}"/>
          </ac:spMkLst>
        </pc:spChg>
        <pc:spChg chg="add mod">
          <ac:chgData name="Karina De la Cruz Laina" userId="9d69afb48f6d0d02" providerId="LiveId" clId="{81BB7D2B-083F-4B63-8005-3FD2F498DE97}" dt="2020-05-23T21:28:16.737" v="4760" actId="1076"/>
          <ac:spMkLst>
            <pc:docMk/>
            <pc:sldMk cId="2527592885" sldId="272"/>
            <ac:spMk id="3" creationId="{2A54903A-B0F0-4A8E-8F61-B27FEBF21948}"/>
          </ac:spMkLst>
        </pc:spChg>
        <pc:spChg chg="add del mod">
          <ac:chgData name="Karina De la Cruz Laina" userId="9d69afb48f6d0d02" providerId="LiveId" clId="{81BB7D2B-083F-4B63-8005-3FD2F498DE97}" dt="2020-05-23T21:20:14.180" v="4564" actId="478"/>
          <ac:spMkLst>
            <pc:docMk/>
            <pc:sldMk cId="2527592885" sldId="272"/>
            <ac:spMk id="4" creationId="{B9E87FBE-CD06-4954-81E4-1A6E0ED5737D}"/>
          </ac:spMkLst>
        </pc:spChg>
        <pc:graphicFrameChg chg="add mod modGraphic">
          <ac:chgData name="Karina De la Cruz Laina" userId="9d69afb48f6d0d02" providerId="LiveId" clId="{81BB7D2B-083F-4B63-8005-3FD2F498DE97}" dt="2020-05-23T21:28:20.802" v="4777" actId="1035"/>
          <ac:graphicFrameMkLst>
            <pc:docMk/>
            <pc:sldMk cId="2527592885" sldId="272"/>
            <ac:graphicFrameMk id="5" creationId="{34B54F3C-2982-4B42-A26B-9E063546FA69}"/>
          </ac:graphicFrameMkLst>
        </pc:graphicFrameChg>
      </pc:sldChg>
      <pc:sldChg chg="addSp modSp new mod">
        <pc:chgData name="Karina De la Cruz Laina" userId="9d69afb48f6d0d02" providerId="LiveId" clId="{81BB7D2B-083F-4B63-8005-3FD2F498DE97}" dt="2020-05-23T23:33:34.813" v="6759" actId="1036"/>
        <pc:sldMkLst>
          <pc:docMk/>
          <pc:sldMk cId="7403697" sldId="273"/>
        </pc:sldMkLst>
        <pc:spChg chg="add mod">
          <ac:chgData name="Karina De la Cruz Laina" userId="9d69afb48f6d0d02" providerId="LiveId" clId="{81BB7D2B-083F-4B63-8005-3FD2F498DE97}" dt="2020-05-23T23:19:30.445" v="6663" actId="164"/>
          <ac:spMkLst>
            <pc:docMk/>
            <pc:sldMk cId="7403697" sldId="273"/>
            <ac:spMk id="2" creationId="{6DCFE218-FED1-4601-9837-DA66196AA784}"/>
          </ac:spMkLst>
        </pc:spChg>
        <pc:spChg chg="add mod">
          <ac:chgData name="Karina De la Cruz Laina" userId="9d69afb48f6d0d02" providerId="LiveId" clId="{81BB7D2B-083F-4B63-8005-3FD2F498DE97}" dt="2020-05-23T23:28:32.862" v="6689" actId="14100"/>
          <ac:spMkLst>
            <pc:docMk/>
            <pc:sldMk cId="7403697" sldId="273"/>
            <ac:spMk id="3" creationId="{E8F50CAB-633A-4C9A-95E3-600FB5263945}"/>
          </ac:spMkLst>
        </pc:spChg>
        <pc:spChg chg="add mod">
          <ac:chgData name="Karina De la Cruz Laina" userId="9d69afb48f6d0d02" providerId="LiveId" clId="{81BB7D2B-083F-4B63-8005-3FD2F498DE97}" dt="2020-05-23T23:33:20.341" v="6726" actId="1036"/>
          <ac:spMkLst>
            <pc:docMk/>
            <pc:sldMk cId="7403697" sldId="273"/>
            <ac:spMk id="4" creationId="{02060609-35B6-412D-9117-2C154FB370A4}"/>
          </ac:spMkLst>
        </pc:spChg>
        <pc:spChg chg="add mod">
          <ac:chgData name="Karina De la Cruz Laina" userId="9d69afb48f6d0d02" providerId="LiveId" clId="{81BB7D2B-083F-4B63-8005-3FD2F498DE97}" dt="2020-05-23T23:33:26.249" v="6745" actId="1035"/>
          <ac:spMkLst>
            <pc:docMk/>
            <pc:sldMk cId="7403697" sldId="273"/>
            <ac:spMk id="5" creationId="{7A101932-EE5F-4750-8E9B-8A841A41C1F9}"/>
          </ac:spMkLst>
        </pc:spChg>
        <pc:grpChg chg="add mod">
          <ac:chgData name="Karina De la Cruz Laina" userId="9d69afb48f6d0d02" providerId="LiveId" clId="{81BB7D2B-083F-4B63-8005-3FD2F498DE97}" dt="2020-05-23T23:33:34.813" v="6759" actId="1036"/>
          <ac:grpSpMkLst>
            <pc:docMk/>
            <pc:sldMk cId="7403697" sldId="273"/>
            <ac:grpSpMk id="6" creationId="{754ED467-5896-41AA-BE0F-36828A3366B9}"/>
          </ac:grpSpMkLst>
        </pc:grpChg>
      </pc:sldChg>
      <pc:sldChg chg="addSp modSp new mod">
        <pc:chgData name="Karina De la Cruz Laina" userId="9d69afb48f6d0d02" providerId="LiveId" clId="{81BB7D2B-083F-4B63-8005-3FD2F498DE97}" dt="2020-05-23T23:33:48.161" v="6791" actId="1036"/>
        <pc:sldMkLst>
          <pc:docMk/>
          <pc:sldMk cId="1412992429" sldId="274"/>
        </pc:sldMkLst>
        <pc:spChg chg="add mod">
          <ac:chgData name="Karina De la Cruz Laina" userId="9d69afb48f6d0d02" providerId="LiveId" clId="{81BB7D2B-083F-4B63-8005-3FD2F498DE97}" dt="2020-05-23T23:33:42.660" v="6772" actId="1036"/>
          <ac:spMkLst>
            <pc:docMk/>
            <pc:sldMk cId="1412992429" sldId="274"/>
            <ac:spMk id="2" creationId="{AABEB17A-5AAC-4F8D-A8B4-592583744B5D}"/>
          </ac:spMkLst>
        </pc:spChg>
        <pc:spChg chg="add mod">
          <ac:chgData name="Karina De la Cruz Laina" userId="9d69afb48f6d0d02" providerId="LiveId" clId="{81BB7D2B-083F-4B63-8005-3FD2F498DE97}" dt="2020-05-23T23:33:48.161" v="6791" actId="1036"/>
          <ac:spMkLst>
            <pc:docMk/>
            <pc:sldMk cId="1412992429" sldId="274"/>
            <ac:spMk id="3" creationId="{D06082A3-2AAE-49F1-8F6F-43A69943DC66}"/>
          </ac:spMkLst>
        </pc:spChg>
      </pc:sldChg>
      <pc:sldChg chg="addSp delSp modSp new mod ord">
        <pc:chgData name="Karina De la Cruz Laina" userId="9d69afb48f6d0d02" providerId="LiveId" clId="{81BB7D2B-083F-4B63-8005-3FD2F498DE97}" dt="2020-05-23T22:59:36.534" v="6501"/>
        <pc:sldMkLst>
          <pc:docMk/>
          <pc:sldMk cId="1643688740" sldId="275"/>
        </pc:sldMkLst>
        <pc:spChg chg="add mod">
          <ac:chgData name="Karina De la Cruz Laina" userId="9d69afb48f6d0d02" providerId="LiveId" clId="{81BB7D2B-083F-4B63-8005-3FD2F498DE97}" dt="2020-05-23T21:50:04.921" v="5893" actId="14100"/>
          <ac:spMkLst>
            <pc:docMk/>
            <pc:sldMk cId="1643688740" sldId="275"/>
            <ac:spMk id="2" creationId="{CDCF138E-7417-4649-ADAA-4105B6069DF4}"/>
          </ac:spMkLst>
        </pc:spChg>
        <pc:spChg chg="add mod">
          <ac:chgData name="Karina De la Cruz Laina" userId="9d69afb48f6d0d02" providerId="LiveId" clId="{81BB7D2B-083F-4B63-8005-3FD2F498DE97}" dt="2020-05-23T21:54:33.602" v="6048" actId="14100"/>
          <ac:spMkLst>
            <pc:docMk/>
            <pc:sldMk cId="1643688740" sldId="275"/>
            <ac:spMk id="3" creationId="{8BCC0908-DF80-4956-A63C-E6624909889C}"/>
          </ac:spMkLst>
        </pc:spChg>
        <pc:picChg chg="add del mod">
          <ac:chgData name="Karina De la Cruz Laina" userId="9d69afb48f6d0d02" providerId="LiveId" clId="{81BB7D2B-083F-4B63-8005-3FD2F498DE97}" dt="2020-05-23T22:53:23.455" v="6439" actId="21"/>
          <ac:picMkLst>
            <pc:docMk/>
            <pc:sldMk cId="1643688740" sldId="275"/>
            <ac:picMk id="12290" creationId="{B7559644-7D32-4410-9AAD-F5C988349A7F}"/>
          </ac:picMkLst>
        </pc:picChg>
      </pc:sldChg>
      <pc:sldChg chg="addSp modSp new mod">
        <pc:chgData name="Karina De la Cruz Laina" userId="9d69afb48f6d0d02" providerId="LiveId" clId="{81BB7D2B-083F-4B63-8005-3FD2F498DE97}" dt="2020-05-23T21:56:47.611" v="6071" actId="20577"/>
        <pc:sldMkLst>
          <pc:docMk/>
          <pc:sldMk cId="2093581894" sldId="276"/>
        </pc:sldMkLst>
        <pc:spChg chg="add mod">
          <ac:chgData name="Karina De la Cruz Laina" userId="9d69afb48f6d0d02" providerId="LiveId" clId="{81BB7D2B-083F-4B63-8005-3FD2F498DE97}" dt="2020-05-23T21:56:47.611" v="6071" actId="20577"/>
          <ac:spMkLst>
            <pc:docMk/>
            <pc:sldMk cId="2093581894" sldId="276"/>
            <ac:spMk id="2" creationId="{E3876500-D85C-4BED-8824-942082505B18}"/>
          </ac:spMkLst>
        </pc:spChg>
      </pc:sldChg>
      <pc:sldChg chg="addSp delSp modSp new mod ord">
        <pc:chgData name="Karina De la Cruz Laina" userId="9d69afb48f6d0d02" providerId="LiveId" clId="{81BB7D2B-083F-4B63-8005-3FD2F498DE97}" dt="2020-05-23T23:01:08.912" v="6544" actId="1076"/>
        <pc:sldMkLst>
          <pc:docMk/>
          <pc:sldMk cId="615157595" sldId="277"/>
        </pc:sldMkLst>
        <pc:spChg chg="add del mod">
          <ac:chgData name="Karina De la Cruz Laina" userId="9d69afb48f6d0d02" providerId="LiveId" clId="{81BB7D2B-083F-4B63-8005-3FD2F498DE97}" dt="2020-05-23T22:57:25.312" v="6455"/>
          <ac:spMkLst>
            <pc:docMk/>
            <pc:sldMk cId="615157595" sldId="277"/>
            <ac:spMk id="3" creationId="{72091549-1446-40CC-902E-97D52122FC6B}"/>
          </ac:spMkLst>
        </pc:spChg>
        <pc:spChg chg="add mod">
          <ac:chgData name="Karina De la Cruz Laina" userId="9d69afb48f6d0d02" providerId="LiveId" clId="{81BB7D2B-083F-4B63-8005-3FD2F498DE97}" dt="2020-05-23T23:00:31.874" v="6524" actId="14100"/>
          <ac:spMkLst>
            <pc:docMk/>
            <pc:sldMk cId="615157595" sldId="277"/>
            <ac:spMk id="4" creationId="{852A0610-4043-4149-83FB-D37232DF57F7}"/>
          </ac:spMkLst>
        </pc:spChg>
        <pc:spChg chg="add mod">
          <ac:chgData name="Karina De la Cruz Laina" userId="9d69afb48f6d0d02" providerId="LiveId" clId="{81BB7D2B-083F-4B63-8005-3FD2F498DE97}" dt="2020-05-23T23:00:51.442" v="6539" actId="1076"/>
          <ac:spMkLst>
            <pc:docMk/>
            <pc:sldMk cId="615157595" sldId="277"/>
            <ac:spMk id="5" creationId="{96F93F25-7DF6-4F97-AAA4-CEBDCF7E9DC0}"/>
          </ac:spMkLst>
        </pc:spChg>
        <pc:spChg chg="add mod">
          <ac:chgData name="Karina De la Cruz Laina" userId="9d69afb48f6d0d02" providerId="LiveId" clId="{81BB7D2B-083F-4B63-8005-3FD2F498DE97}" dt="2020-05-23T23:00:11.795" v="6514" actId="14100"/>
          <ac:spMkLst>
            <pc:docMk/>
            <pc:sldMk cId="615157595" sldId="277"/>
            <ac:spMk id="6" creationId="{04A87958-8D4E-4BDE-973D-B951D734BAB4}"/>
          </ac:spMkLst>
        </pc:spChg>
        <pc:spChg chg="add mod">
          <ac:chgData name="Karina De la Cruz Laina" userId="9d69afb48f6d0d02" providerId="LiveId" clId="{81BB7D2B-083F-4B63-8005-3FD2F498DE97}" dt="2020-05-23T23:00:55.313" v="6541" actId="1076"/>
          <ac:spMkLst>
            <pc:docMk/>
            <pc:sldMk cId="615157595" sldId="277"/>
            <ac:spMk id="7" creationId="{6AA89F8A-E03E-40C7-8634-2FF9290B3DEA}"/>
          </ac:spMkLst>
        </pc:spChg>
        <pc:spChg chg="add mod">
          <ac:chgData name="Karina De la Cruz Laina" userId="9d69afb48f6d0d02" providerId="LiveId" clId="{81BB7D2B-083F-4B63-8005-3FD2F498DE97}" dt="2020-05-23T23:01:02.581" v="6543" actId="1076"/>
          <ac:spMkLst>
            <pc:docMk/>
            <pc:sldMk cId="615157595" sldId="277"/>
            <ac:spMk id="8" creationId="{BAF250C5-879E-4A16-8874-BCB4139940DD}"/>
          </ac:spMkLst>
        </pc:spChg>
        <pc:spChg chg="add del mod">
          <ac:chgData name="Karina De la Cruz Laina" userId="9d69afb48f6d0d02" providerId="LiveId" clId="{81BB7D2B-083F-4B63-8005-3FD2F498DE97}" dt="2020-05-23T22:59:57.056" v="6504" actId="478"/>
          <ac:spMkLst>
            <pc:docMk/>
            <pc:sldMk cId="615157595" sldId="277"/>
            <ac:spMk id="9" creationId="{A3491BA7-9418-440C-8CA2-5C3BB4EFD113}"/>
          </ac:spMkLst>
        </pc:spChg>
        <pc:spChg chg="add mod">
          <ac:chgData name="Karina De la Cruz Laina" userId="9d69afb48f6d0d02" providerId="LiveId" clId="{81BB7D2B-083F-4B63-8005-3FD2F498DE97}" dt="2020-05-23T23:01:08.912" v="6544" actId="1076"/>
          <ac:spMkLst>
            <pc:docMk/>
            <pc:sldMk cId="615157595" sldId="277"/>
            <ac:spMk id="11" creationId="{687AD8B2-834C-4A76-A5C8-75B8A95459D9}"/>
          </ac:spMkLst>
        </pc:spChg>
        <pc:picChg chg="add mod">
          <ac:chgData name="Karina De la Cruz Laina" userId="9d69afb48f6d0d02" providerId="LiveId" clId="{81BB7D2B-083F-4B63-8005-3FD2F498DE97}" dt="2020-05-23T22:58:09.608" v="6469" actId="1076"/>
          <ac:picMkLst>
            <pc:docMk/>
            <pc:sldMk cId="615157595" sldId="277"/>
            <ac:picMk id="2" creationId="{173B209C-9E3F-4664-BFA5-F23E68D6D4D0}"/>
          </ac:picMkLst>
        </pc:picChg>
        <pc:picChg chg="add mod">
          <ac:chgData name="Karina De la Cruz Laina" userId="9d69afb48f6d0d02" providerId="LiveId" clId="{81BB7D2B-083F-4B63-8005-3FD2F498DE97}" dt="2020-05-23T23:00:42.409" v="6534" actId="1076"/>
          <ac:picMkLst>
            <pc:docMk/>
            <pc:sldMk cId="615157595" sldId="277"/>
            <ac:picMk id="13314" creationId="{D3B2BB28-3676-46E8-9942-440DEDA8AD84}"/>
          </ac:picMkLst>
        </pc:picChg>
      </pc:sldChg>
      <pc:sldChg chg="addSp delSp modSp new mod">
        <pc:chgData name="Karina De la Cruz Laina" userId="9d69afb48f6d0d02" providerId="LiveId" clId="{81BB7D2B-083F-4B63-8005-3FD2F498DE97}" dt="2020-05-26T00:24:59.699" v="8700" actId="1076"/>
        <pc:sldMkLst>
          <pc:docMk/>
          <pc:sldMk cId="3471574557" sldId="278"/>
        </pc:sldMkLst>
        <pc:spChg chg="add mod">
          <ac:chgData name="Karina De la Cruz Laina" userId="9d69afb48f6d0d02" providerId="LiveId" clId="{81BB7D2B-083F-4B63-8005-3FD2F498DE97}" dt="2020-05-26T00:14:03.792" v="8661" actId="14100"/>
          <ac:spMkLst>
            <pc:docMk/>
            <pc:sldMk cId="3471574557" sldId="278"/>
            <ac:spMk id="2" creationId="{52BB2EBF-1489-4D08-B098-C548296D303D}"/>
          </ac:spMkLst>
        </pc:spChg>
        <pc:spChg chg="add del mod">
          <ac:chgData name="Karina De la Cruz Laina" userId="9d69afb48f6d0d02" providerId="LiveId" clId="{81BB7D2B-083F-4B63-8005-3FD2F498DE97}" dt="2020-05-25T23:24:54.909" v="7314"/>
          <ac:spMkLst>
            <pc:docMk/>
            <pc:sldMk cId="3471574557" sldId="278"/>
            <ac:spMk id="3" creationId="{01A6408B-E541-4DC3-82FA-CEB34A594BC2}"/>
          </ac:spMkLst>
        </pc:spChg>
        <pc:spChg chg="add mod">
          <ac:chgData name="Karina De la Cruz Laina" userId="9d69afb48f6d0d02" providerId="LiveId" clId="{81BB7D2B-083F-4B63-8005-3FD2F498DE97}" dt="2020-05-26T00:14:08.137" v="8662" actId="14100"/>
          <ac:spMkLst>
            <pc:docMk/>
            <pc:sldMk cId="3471574557" sldId="278"/>
            <ac:spMk id="4" creationId="{B450D3A5-91C2-4E45-8534-247E67D331C3}"/>
          </ac:spMkLst>
        </pc:spChg>
        <pc:picChg chg="add mod">
          <ac:chgData name="Karina De la Cruz Laina" userId="9d69afb48f6d0d02" providerId="LiveId" clId="{81BB7D2B-083F-4B63-8005-3FD2F498DE97}" dt="2020-05-26T00:18:15.400" v="8692" actId="14100"/>
          <ac:picMkLst>
            <pc:docMk/>
            <pc:sldMk cId="3471574557" sldId="278"/>
            <ac:picMk id="3074" creationId="{26C65D14-A776-494D-93BA-22D7D2197961}"/>
          </ac:picMkLst>
        </pc:picChg>
        <pc:picChg chg="add mod">
          <ac:chgData name="Karina De la Cruz Laina" userId="9d69afb48f6d0d02" providerId="LiveId" clId="{81BB7D2B-083F-4B63-8005-3FD2F498DE97}" dt="2020-05-26T00:24:59.699" v="8700" actId="1076"/>
          <ac:picMkLst>
            <pc:docMk/>
            <pc:sldMk cId="3471574557" sldId="278"/>
            <ac:picMk id="3076" creationId="{25814D37-E983-4AA7-94B6-F75C51E9A95C}"/>
          </ac:picMkLst>
        </pc:picChg>
        <pc:picChg chg="add mod">
          <ac:chgData name="Karina De la Cruz Laina" userId="9d69afb48f6d0d02" providerId="LiveId" clId="{81BB7D2B-083F-4B63-8005-3FD2F498DE97}" dt="2020-05-26T00:24:57.970" v="8699" actId="14100"/>
          <ac:picMkLst>
            <pc:docMk/>
            <pc:sldMk cId="3471574557" sldId="278"/>
            <ac:picMk id="3078" creationId="{09C5B7A8-2417-4F78-8F75-F4A6043803C5}"/>
          </ac:picMkLst>
        </pc:picChg>
      </pc:sldChg>
      <pc:sldChg chg="addSp modSp new mod">
        <pc:chgData name="Karina De la Cruz Laina" userId="9d69afb48f6d0d02" providerId="LiveId" clId="{81BB7D2B-083F-4B63-8005-3FD2F498DE97}" dt="2020-05-26T00:25:44.736" v="8707" actId="113"/>
        <pc:sldMkLst>
          <pc:docMk/>
          <pc:sldMk cId="4156008927" sldId="279"/>
        </pc:sldMkLst>
        <pc:spChg chg="add mod">
          <ac:chgData name="Karina De la Cruz Laina" userId="9d69afb48f6d0d02" providerId="LiveId" clId="{81BB7D2B-083F-4B63-8005-3FD2F498DE97}" dt="2020-05-26T00:25:44.736" v="8707" actId="113"/>
          <ac:spMkLst>
            <pc:docMk/>
            <pc:sldMk cId="4156008927" sldId="279"/>
            <ac:spMk id="2" creationId="{F25F0B90-5521-4F43-9B48-32C01B706453}"/>
          </ac:spMkLst>
        </pc:spChg>
      </pc:sldChg>
      <pc:sldChg chg="addSp modSp new mod">
        <pc:chgData name="Karina De la Cruz Laina" userId="9d69afb48f6d0d02" providerId="LiveId" clId="{81BB7D2B-083F-4B63-8005-3FD2F498DE97}" dt="2020-05-26T00:28:55.507" v="8818" actId="255"/>
        <pc:sldMkLst>
          <pc:docMk/>
          <pc:sldMk cId="3937729656" sldId="280"/>
        </pc:sldMkLst>
        <pc:spChg chg="add mod">
          <ac:chgData name="Karina De la Cruz Laina" userId="9d69afb48f6d0d02" providerId="LiveId" clId="{81BB7D2B-083F-4B63-8005-3FD2F498DE97}" dt="2020-05-26T00:28:55.507" v="8818" actId="255"/>
          <ac:spMkLst>
            <pc:docMk/>
            <pc:sldMk cId="3937729656" sldId="280"/>
            <ac:spMk id="2" creationId="{8559F9AE-59E6-4F2E-A72D-2B0AC0365C34}"/>
          </ac:spMkLst>
        </pc:spChg>
      </pc:sldChg>
      <pc:sldChg chg="addSp delSp modSp new mod ord">
        <pc:chgData name="Karina De la Cruz Laina" userId="9d69afb48f6d0d02" providerId="LiveId" clId="{81BB7D2B-083F-4B63-8005-3FD2F498DE97}" dt="2020-05-26T00:15:04.345" v="8689" actId="1036"/>
        <pc:sldMkLst>
          <pc:docMk/>
          <pc:sldMk cId="908975931" sldId="281"/>
        </pc:sldMkLst>
        <pc:spChg chg="add del mod">
          <ac:chgData name="Karina De la Cruz Laina" userId="9d69afb48f6d0d02" providerId="LiveId" clId="{81BB7D2B-083F-4B63-8005-3FD2F498DE97}" dt="2020-05-25T23:33:23.270" v="7475"/>
          <ac:spMkLst>
            <pc:docMk/>
            <pc:sldMk cId="908975931" sldId="281"/>
            <ac:spMk id="2" creationId="{BEDF68F4-C327-4ABC-A62A-52676E209018}"/>
          </ac:spMkLst>
        </pc:spChg>
        <pc:spChg chg="add del mod">
          <ac:chgData name="Karina De la Cruz Laina" userId="9d69afb48f6d0d02" providerId="LiveId" clId="{81BB7D2B-083F-4B63-8005-3FD2F498DE97}" dt="2020-05-26T00:12:25.246" v="8557"/>
          <ac:spMkLst>
            <pc:docMk/>
            <pc:sldMk cId="908975931" sldId="281"/>
            <ac:spMk id="3" creationId="{09B4162D-CE87-451D-8F51-18536AD17194}"/>
          </ac:spMkLst>
        </pc:spChg>
        <pc:spChg chg="add del mod">
          <ac:chgData name="Karina De la Cruz Laina" userId="9d69afb48f6d0d02" providerId="LiveId" clId="{81BB7D2B-083F-4B63-8005-3FD2F498DE97}" dt="2020-05-26T00:12:25.246" v="8555"/>
          <ac:spMkLst>
            <pc:docMk/>
            <pc:sldMk cId="908975931" sldId="281"/>
            <ac:spMk id="4" creationId="{E43B2967-E82A-4963-88A0-8A7A981626F6}"/>
          </ac:spMkLst>
        </pc:spChg>
        <pc:spChg chg="add mod">
          <ac:chgData name="Karina De la Cruz Laina" userId="9d69afb48f6d0d02" providerId="LiveId" clId="{81BB7D2B-083F-4B63-8005-3FD2F498DE97}" dt="2020-05-26T00:13:18.184" v="8580" actId="14100"/>
          <ac:spMkLst>
            <pc:docMk/>
            <pc:sldMk cId="908975931" sldId="281"/>
            <ac:spMk id="5" creationId="{5F5BBEFC-B1CD-4E3A-AA97-5F0E5F29859B}"/>
          </ac:spMkLst>
        </pc:spChg>
        <pc:spChg chg="add mod">
          <ac:chgData name="Karina De la Cruz Laina" userId="9d69afb48f6d0d02" providerId="LiveId" clId="{81BB7D2B-083F-4B63-8005-3FD2F498DE97}" dt="2020-05-26T00:07:07.659" v="8086" actId="1038"/>
          <ac:spMkLst>
            <pc:docMk/>
            <pc:sldMk cId="908975931" sldId="281"/>
            <ac:spMk id="6" creationId="{DFA252F7-BA7E-4738-81BA-0B1A67F266E5}"/>
          </ac:spMkLst>
        </pc:spChg>
        <pc:spChg chg="add mod">
          <ac:chgData name="Karina De la Cruz Laina" userId="9d69afb48f6d0d02" providerId="LiveId" clId="{81BB7D2B-083F-4B63-8005-3FD2F498DE97}" dt="2020-05-26T00:12:54.597" v="8574" actId="14100"/>
          <ac:spMkLst>
            <pc:docMk/>
            <pc:sldMk cId="908975931" sldId="281"/>
            <ac:spMk id="7" creationId="{150641DC-8D17-4479-B191-0381F8081E3B}"/>
          </ac:spMkLst>
        </pc:spChg>
        <pc:spChg chg="add mod">
          <ac:chgData name="Karina De la Cruz Laina" userId="9d69afb48f6d0d02" providerId="LiveId" clId="{81BB7D2B-083F-4B63-8005-3FD2F498DE97}" dt="2020-05-26T00:13:33.370" v="8618" actId="1076"/>
          <ac:spMkLst>
            <pc:docMk/>
            <pc:sldMk cId="908975931" sldId="281"/>
            <ac:spMk id="8" creationId="{433F289F-32D9-46B3-8037-B1FF32AC4ADF}"/>
          </ac:spMkLst>
        </pc:spChg>
        <pc:spChg chg="add mod">
          <ac:chgData name="Karina De la Cruz Laina" userId="9d69afb48f6d0d02" providerId="LiveId" clId="{81BB7D2B-083F-4B63-8005-3FD2F498DE97}" dt="2020-05-26T00:13:29.006" v="8617" actId="1036"/>
          <ac:spMkLst>
            <pc:docMk/>
            <pc:sldMk cId="908975931" sldId="281"/>
            <ac:spMk id="9" creationId="{C322A8CF-A77D-4749-8491-C1D453972151}"/>
          </ac:spMkLst>
        </pc:spChg>
        <pc:spChg chg="add mod">
          <ac:chgData name="Karina De la Cruz Laina" userId="9d69afb48f6d0d02" providerId="LiveId" clId="{81BB7D2B-083F-4B63-8005-3FD2F498DE97}" dt="2020-05-26T00:13:25.155" v="8599" actId="1076"/>
          <ac:spMkLst>
            <pc:docMk/>
            <pc:sldMk cId="908975931" sldId="281"/>
            <ac:spMk id="10" creationId="{E1049C4C-C63E-4DE0-8521-F9AEEE1FB357}"/>
          </ac:spMkLst>
        </pc:spChg>
        <pc:spChg chg="add mod">
          <ac:chgData name="Karina De la Cruz Laina" userId="9d69afb48f6d0d02" providerId="LiveId" clId="{81BB7D2B-083F-4B63-8005-3FD2F498DE97}" dt="2020-05-26T00:13:22.732" v="8598" actId="1036"/>
          <ac:spMkLst>
            <pc:docMk/>
            <pc:sldMk cId="908975931" sldId="281"/>
            <ac:spMk id="11" creationId="{DE238E57-531F-4C72-9B8A-707A4FFBD60D}"/>
          </ac:spMkLst>
        </pc:spChg>
        <pc:spChg chg="add mod">
          <ac:chgData name="Karina De la Cruz Laina" userId="9d69afb48f6d0d02" providerId="LiveId" clId="{81BB7D2B-083F-4B63-8005-3FD2F498DE97}" dt="2020-05-26T00:12:17.290" v="8551" actId="688"/>
          <ac:spMkLst>
            <pc:docMk/>
            <pc:sldMk cId="908975931" sldId="281"/>
            <ac:spMk id="12" creationId="{A0BF2E61-7740-483C-AB23-B66600ABC831}"/>
          </ac:spMkLst>
        </pc:spChg>
        <pc:spChg chg="add mod">
          <ac:chgData name="Karina De la Cruz Laina" userId="9d69afb48f6d0d02" providerId="LiveId" clId="{81BB7D2B-083F-4B63-8005-3FD2F498DE97}" dt="2020-05-26T00:10:21.978" v="8405" actId="1036"/>
          <ac:spMkLst>
            <pc:docMk/>
            <pc:sldMk cId="908975931" sldId="281"/>
            <ac:spMk id="13" creationId="{208602B3-307C-48C5-A144-AF5980329B73}"/>
          </ac:spMkLst>
        </pc:spChg>
        <pc:spChg chg="add mod">
          <ac:chgData name="Karina De la Cruz Laina" userId="9d69afb48f6d0d02" providerId="LiveId" clId="{81BB7D2B-083F-4B63-8005-3FD2F498DE97}" dt="2020-05-26T00:12:23.683" v="8553" actId="6549"/>
          <ac:spMkLst>
            <pc:docMk/>
            <pc:sldMk cId="908975931" sldId="281"/>
            <ac:spMk id="14" creationId="{85DCD9D0-63C1-43A8-A813-7078F54BEE0C}"/>
          </ac:spMkLst>
        </pc:spChg>
        <pc:spChg chg="add mod">
          <ac:chgData name="Karina De la Cruz Laina" userId="9d69afb48f6d0d02" providerId="LiveId" clId="{81BB7D2B-083F-4B63-8005-3FD2F498DE97}" dt="2020-05-26T00:15:04.345" v="8689" actId="1036"/>
          <ac:spMkLst>
            <pc:docMk/>
            <pc:sldMk cId="908975931" sldId="281"/>
            <ac:spMk id="15" creationId="{4A3F72EC-4062-4443-9C1A-1FB88F87CF79}"/>
          </ac:spMkLst>
        </pc:spChg>
        <pc:picChg chg="add mod">
          <ac:chgData name="Karina De la Cruz Laina" userId="9d69afb48f6d0d02" providerId="LiveId" clId="{81BB7D2B-083F-4B63-8005-3FD2F498DE97}" dt="2020-05-26T00:14:58.640" v="8680" actId="14100"/>
          <ac:picMkLst>
            <pc:docMk/>
            <pc:sldMk cId="908975931" sldId="281"/>
            <ac:picMk id="2050" creationId="{62A0397E-9B90-4DB9-9405-56826E8D3465}"/>
          </ac:picMkLst>
        </pc:picChg>
      </pc:sldChg>
      <pc:sldChg chg="addSp modSp new mod">
        <pc:chgData name="Karina De la Cruz Laina" userId="9d69afb48f6d0d02" providerId="LiveId" clId="{81BB7D2B-083F-4B63-8005-3FD2F498DE97}" dt="2020-05-26T00:41:20.815" v="10009" actId="14100"/>
        <pc:sldMkLst>
          <pc:docMk/>
          <pc:sldMk cId="2686131251" sldId="282"/>
        </pc:sldMkLst>
        <pc:spChg chg="add mod">
          <ac:chgData name="Karina De la Cruz Laina" userId="9d69afb48f6d0d02" providerId="LiveId" clId="{81BB7D2B-083F-4B63-8005-3FD2F498DE97}" dt="2020-05-26T00:32:11.853" v="8862" actId="14100"/>
          <ac:spMkLst>
            <pc:docMk/>
            <pc:sldMk cId="2686131251" sldId="282"/>
            <ac:spMk id="2" creationId="{0063CC83-3452-40E4-9752-4F87FABDF0D5}"/>
          </ac:spMkLst>
        </pc:spChg>
        <pc:spChg chg="add mod">
          <ac:chgData name="Karina De la Cruz Laina" userId="9d69afb48f6d0d02" providerId="LiveId" clId="{81BB7D2B-083F-4B63-8005-3FD2F498DE97}" dt="2020-05-26T00:30:52.453" v="8848" actId="1038"/>
          <ac:spMkLst>
            <pc:docMk/>
            <pc:sldMk cId="2686131251" sldId="282"/>
            <ac:spMk id="3" creationId="{4F01C411-53B6-4A1F-A572-5E711055817B}"/>
          </ac:spMkLst>
        </pc:spChg>
        <pc:picChg chg="add mod">
          <ac:chgData name="Karina De la Cruz Laina" userId="9d69afb48f6d0d02" providerId="LiveId" clId="{81BB7D2B-083F-4B63-8005-3FD2F498DE97}" dt="2020-05-26T00:41:08.874" v="10005" actId="1076"/>
          <ac:picMkLst>
            <pc:docMk/>
            <pc:sldMk cId="2686131251" sldId="282"/>
            <ac:picMk id="4098" creationId="{8B33B5DD-F7E7-4E22-9B6F-8E1EDE93029E}"/>
          </ac:picMkLst>
        </pc:picChg>
        <pc:picChg chg="add mod">
          <ac:chgData name="Karina De la Cruz Laina" userId="9d69afb48f6d0d02" providerId="LiveId" clId="{81BB7D2B-083F-4B63-8005-3FD2F498DE97}" dt="2020-05-26T00:41:20.815" v="10009" actId="14100"/>
          <ac:picMkLst>
            <pc:docMk/>
            <pc:sldMk cId="2686131251" sldId="282"/>
            <ac:picMk id="4100" creationId="{420179F1-0BDD-4D5D-A9CA-914BEABC1441}"/>
          </ac:picMkLst>
        </pc:picChg>
      </pc:sldChg>
      <pc:sldChg chg="addSp delSp modSp new mod">
        <pc:chgData name="Karina De la Cruz Laina" userId="9d69afb48f6d0d02" providerId="LiveId" clId="{81BB7D2B-083F-4B63-8005-3FD2F498DE97}" dt="2020-05-26T00:59:27.831" v="10032" actId="14100"/>
        <pc:sldMkLst>
          <pc:docMk/>
          <pc:sldMk cId="4023530175" sldId="283"/>
        </pc:sldMkLst>
        <pc:spChg chg="add del mod">
          <ac:chgData name="Karina De la Cruz Laina" userId="9d69afb48f6d0d02" providerId="LiveId" clId="{81BB7D2B-083F-4B63-8005-3FD2F498DE97}" dt="2020-05-26T00:40:22.868" v="10001"/>
          <ac:spMkLst>
            <pc:docMk/>
            <pc:sldMk cId="4023530175" sldId="283"/>
            <ac:spMk id="2" creationId="{E1FD35CB-D59E-4A87-AC14-D3ECEFA902D8}"/>
          </ac:spMkLst>
        </pc:spChg>
        <pc:spChg chg="add mod">
          <ac:chgData name="Karina De la Cruz Laina" userId="9d69afb48f6d0d02" providerId="LiveId" clId="{81BB7D2B-083F-4B63-8005-3FD2F498DE97}" dt="2020-05-26T00:39:14.975" v="9879" actId="21"/>
          <ac:spMkLst>
            <pc:docMk/>
            <pc:sldMk cId="4023530175" sldId="283"/>
            <ac:spMk id="3" creationId="{75F1547A-D95F-4F25-B3BC-D0AB941E69AF}"/>
          </ac:spMkLst>
        </pc:spChg>
        <pc:picChg chg="add mod">
          <ac:chgData name="Karina De la Cruz Laina" userId="9d69afb48f6d0d02" providerId="LiveId" clId="{81BB7D2B-083F-4B63-8005-3FD2F498DE97}" dt="2020-05-26T00:56:55.105" v="10023" actId="1076"/>
          <ac:picMkLst>
            <pc:docMk/>
            <pc:sldMk cId="4023530175" sldId="283"/>
            <ac:picMk id="5122" creationId="{98D2C675-57FC-4394-9FF0-A781EB770186}"/>
          </ac:picMkLst>
        </pc:picChg>
        <pc:picChg chg="add mod">
          <ac:chgData name="Karina De la Cruz Laina" userId="9d69afb48f6d0d02" providerId="LiveId" clId="{81BB7D2B-083F-4B63-8005-3FD2F498DE97}" dt="2020-05-26T00:54:44.200" v="10017" actId="14100"/>
          <ac:picMkLst>
            <pc:docMk/>
            <pc:sldMk cId="4023530175" sldId="283"/>
            <ac:picMk id="5124" creationId="{81F7AEA9-BFA5-4078-A473-583DDB0965F6}"/>
          </ac:picMkLst>
        </pc:picChg>
        <pc:picChg chg="add mod">
          <ac:chgData name="Karina De la Cruz Laina" userId="9d69afb48f6d0d02" providerId="LiveId" clId="{81BB7D2B-083F-4B63-8005-3FD2F498DE97}" dt="2020-05-26T00:59:17.412" v="10028" actId="1076"/>
          <ac:picMkLst>
            <pc:docMk/>
            <pc:sldMk cId="4023530175" sldId="283"/>
            <ac:picMk id="5126" creationId="{9153D6AC-7AAA-437E-953E-003BCC0B8734}"/>
          </ac:picMkLst>
        </pc:picChg>
        <pc:picChg chg="add mod">
          <ac:chgData name="Karina De la Cruz Laina" userId="9d69afb48f6d0d02" providerId="LiveId" clId="{81BB7D2B-083F-4B63-8005-3FD2F498DE97}" dt="2020-05-26T00:59:27.831" v="10032" actId="14100"/>
          <ac:picMkLst>
            <pc:docMk/>
            <pc:sldMk cId="4023530175" sldId="283"/>
            <ac:picMk id="5128" creationId="{32A71944-53A2-4630-9170-C67A0A697427}"/>
          </ac:picMkLst>
        </pc:picChg>
      </pc:sldChg>
      <pc:sldChg chg="addSp delSp modSp new mod ord">
        <pc:chgData name="Karina De la Cruz Laina" userId="9d69afb48f6d0d02" providerId="LiveId" clId="{81BB7D2B-083F-4B63-8005-3FD2F498DE97}" dt="2020-05-26T00:40:25.635" v="10003"/>
        <pc:sldMkLst>
          <pc:docMk/>
          <pc:sldMk cId="4227274754" sldId="284"/>
        </pc:sldMkLst>
        <pc:spChg chg="add mod">
          <ac:chgData name="Karina De la Cruz Laina" userId="9d69afb48f6d0d02" providerId="LiveId" clId="{81BB7D2B-083F-4B63-8005-3FD2F498DE97}" dt="2020-05-26T00:33:54.552" v="9012" actId="1036"/>
          <ac:spMkLst>
            <pc:docMk/>
            <pc:sldMk cId="4227274754" sldId="284"/>
            <ac:spMk id="2" creationId="{9880F7CF-487F-419B-B5EE-626BCE5B168B}"/>
          </ac:spMkLst>
        </pc:spChg>
        <pc:spChg chg="add mod">
          <ac:chgData name="Karina De la Cruz Laina" userId="9d69afb48f6d0d02" providerId="LiveId" clId="{81BB7D2B-083F-4B63-8005-3FD2F498DE97}" dt="2020-05-26T00:39:06.346" v="9878" actId="14100"/>
          <ac:spMkLst>
            <pc:docMk/>
            <pc:sldMk cId="4227274754" sldId="284"/>
            <ac:spMk id="3" creationId="{BA2106DA-E3C9-47A1-9B94-89D0CB2CD9CA}"/>
          </ac:spMkLst>
        </pc:spChg>
        <pc:spChg chg="add mod">
          <ac:chgData name="Karina De la Cruz Laina" userId="9d69afb48f6d0d02" providerId="LiveId" clId="{81BB7D2B-083F-4B63-8005-3FD2F498DE97}" dt="2020-05-26T00:39:02.532" v="9877" actId="1035"/>
          <ac:spMkLst>
            <pc:docMk/>
            <pc:sldMk cId="4227274754" sldId="284"/>
            <ac:spMk id="4" creationId="{83A14128-7BE5-4B66-ABBE-1A9360FCC530}"/>
          </ac:spMkLst>
        </pc:spChg>
        <pc:spChg chg="add mod">
          <ac:chgData name="Karina De la Cruz Laina" userId="9d69afb48f6d0d02" providerId="LiveId" clId="{81BB7D2B-083F-4B63-8005-3FD2F498DE97}" dt="2020-05-26T00:40:08.879" v="9998" actId="1035"/>
          <ac:spMkLst>
            <pc:docMk/>
            <pc:sldMk cId="4227274754" sldId="284"/>
            <ac:spMk id="5" creationId="{080B8CE9-131D-47F0-9ABD-F98945212C88}"/>
          </ac:spMkLst>
        </pc:spChg>
        <pc:spChg chg="add mod">
          <ac:chgData name="Karina De la Cruz Laina" userId="9d69afb48f6d0d02" providerId="LiveId" clId="{81BB7D2B-083F-4B63-8005-3FD2F498DE97}" dt="2020-05-26T00:36:08.803" v="9342" actId="688"/>
          <ac:spMkLst>
            <pc:docMk/>
            <pc:sldMk cId="4227274754" sldId="284"/>
            <ac:spMk id="6" creationId="{55009B6C-1202-402D-824C-B08C0E653569}"/>
          </ac:spMkLst>
        </pc:spChg>
        <pc:spChg chg="add del mod">
          <ac:chgData name="Karina De la Cruz Laina" userId="9d69afb48f6d0d02" providerId="LiveId" clId="{81BB7D2B-083F-4B63-8005-3FD2F498DE97}" dt="2020-05-26T00:36:13.945" v="9343" actId="21"/>
          <ac:spMkLst>
            <pc:docMk/>
            <pc:sldMk cId="4227274754" sldId="284"/>
            <ac:spMk id="7" creationId="{E097223E-9F4C-4D16-85EC-B2E7AC9E6373}"/>
          </ac:spMkLst>
        </pc:spChg>
        <pc:spChg chg="add mod">
          <ac:chgData name="Karina De la Cruz Laina" userId="9d69afb48f6d0d02" providerId="LiveId" clId="{81BB7D2B-083F-4B63-8005-3FD2F498DE97}" dt="2020-05-26T00:36:02.692" v="9341" actId="14100"/>
          <ac:spMkLst>
            <pc:docMk/>
            <pc:sldMk cId="4227274754" sldId="284"/>
            <ac:spMk id="8" creationId="{FBBD5772-1678-4084-A123-2D11AC278C43}"/>
          </ac:spMkLst>
        </pc:spChg>
        <pc:spChg chg="add mod">
          <ac:chgData name="Karina De la Cruz Laina" userId="9d69afb48f6d0d02" providerId="LiveId" clId="{81BB7D2B-083F-4B63-8005-3FD2F498DE97}" dt="2020-05-26T00:37:28.056" v="9500" actId="688"/>
          <ac:spMkLst>
            <pc:docMk/>
            <pc:sldMk cId="4227274754" sldId="284"/>
            <ac:spMk id="9" creationId="{4FF632C5-E59A-4733-936A-326306F69009}"/>
          </ac:spMkLst>
        </pc:spChg>
        <pc:spChg chg="add mod">
          <ac:chgData name="Karina De la Cruz Laina" userId="9d69afb48f6d0d02" providerId="LiveId" clId="{81BB7D2B-083F-4B63-8005-3FD2F498DE97}" dt="2020-05-26T00:37:12.859" v="9484" actId="1076"/>
          <ac:spMkLst>
            <pc:docMk/>
            <pc:sldMk cId="4227274754" sldId="284"/>
            <ac:spMk id="10" creationId="{3B33BCB0-C9F5-4237-A219-D2FEE9D968B9}"/>
          </ac:spMkLst>
        </pc:spChg>
        <pc:spChg chg="add mod">
          <ac:chgData name="Karina De la Cruz Laina" userId="9d69afb48f6d0d02" providerId="LiveId" clId="{81BB7D2B-083F-4B63-8005-3FD2F498DE97}" dt="2020-05-26T00:37:18.787" v="9486" actId="14100"/>
          <ac:spMkLst>
            <pc:docMk/>
            <pc:sldMk cId="4227274754" sldId="284"/>
            <ac:spMk id="11" creationId="{71A70938-9991-4932-A76A-7DF160EFCBAE}"/>
          </ac:spMkLst>
        </pc:spChg>
        <pc:spChg chg="add mod">
          <ac:chgData name="Karina De la Cruz Laina" userId="9d69afb48f6d0d02" providerId="LiveId" clId="{81BB7D2B-083F-4B63-8005-3FD2F498DE97}" dt="2020-05-26T00:37:47.874" v="9560" actId="1037"/>
          <ac:spMkLst>
            <pc:docMk/>
            <pc:sldMk cId="4227274754" sldId="284"/>
            <ac:spMk id="12" creationId="{6950C6DA-BB65-4991-B70D-4FD8EC897BC6}"/>
          </ac:spMkLst>
        </pc:spChg>
        <pc:spChg chg="add mod">
          <ac:chgData name="Karina De la Cruz Laina" userId="9d69afb48f6d0d02" providerId="LiveId" clId="{81BB7D2B-083F-4B63-8005-3FD2F498DE97}" dt="2020-05-26T00:38:22.110" v="9687" actId="14100"/>
          <ac:spMkLst>
            <pc:docMk/>
            <pc:sldMk cId="4227274754" sldId="284"/>
            <ac:spMk id="13" creationId="{B9B2CD02-DDE2-47F9-B147-F72F4D747598}"/>
          </ac:spMkLst>
        </pc:spChg>
        <pc:spChg chg="add mod">
          <ac:chgData name="Karina De la Cruz Laina" userId="9d69afb48f6d0d02" providerId="LiveId" clId="{81BB7D2B-083F-4B63-8005-3FD2F498DE97}" dt="2020-05-26T00:40:01.741" v="9987" actId="1076"/>
          <ac:spMkLst>
            <pc:docMk/>
            <pc:sldMk cId="4227274754" sldId="284"/>
            <ac:spMk id="14" creationId="{E77F6D3C-76AE-40E3-AB0F-1D2841111601}"/>
          </ac:spMkLst>
        </pc:spChg>
        <pc:spChg chg="add mod">
          <ac:chgData name="Karina De la Cruz Laina" userId="9d69afb48f6d0d02" providerId="LiveId" clId="{81BB7D2B-083F-4B63-8005-3FD2F498DE97}" dt="2020-05-26T00:39:57.581" v="9985" actId="14100"/>
          <ac:spMkLst>
            <pc:docMk/>
            <pc:sldMk cId="4227274754" sldId="284"/>
            <ac:spMk id="15" creationId="{549E5386-5D76-452F-B7F6-6BE9B47904B1}"/>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3DF943D0-D351-4265-97E3-72CDDDB7A393}" type="datetimeFigureOut">
              <a:rPr lang="es-MX" smtClean="0"/>
              <a:t>25/05/2020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09D02BB-36ED-4CC5-97F0-2A82ED5BE891}" type="slidenum">
              <a:rPr lang="es-MX" smtClean="0"/>
              <a:t>‹Nº›</a:t>
            </a:fld>
            <a:endParaRPr lang="es-MX"/>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3612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DF943D0-D351-4265-97E3-72CDDDB7A393}" type="datetimeFigureOut">
              <a:rPr lang="es-MX" smtClean="0"/>
              <a:t>25/05/2020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09D02BB-36ED-4CC5-97F0-2A82ED5BE891}" type="slidenum">
              <a:rPr lang="es-MX" smtClean="0"/>
              <a:t>‹Nº›</a:t>
            </a:fld>
            <a:endParaRPr lang="es-MX"/>
          </a:p>
        </p:txBody>
      </p:sp>
    </p:spTree>
    <p:extLst>
      <p:ext uri="{BB962C8B-B14F-4D97-AF65-F5344CB8AC3E}">
        <p14:creationId xmlns:p14="http://schemas.microsoft.com/office/powerpoint/2010/main" val="2987111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DF943D0-D351-4265-97E3-72CDDDB7A393}" type="datetimeFigureOut">
              <a:rPr lang="es-MX" smtClean="0"/>
              <a:t>25/05/2020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09D02BB-36ED-4CC5-97F0-2A82ED5BE891}" type="slidenum">
              <a:rPr lang="es-MX" smtClean="0"/>
              <a:t>‹Nº›</a:t>
            </a:fld>
            <a:endParaRPr lang="es-MX"/>
          </a:p>
        </p:txBody>
      </p:sp>
    </p:spTree>
    <p:extLst>
      <p:ext uri="{BB962C8B-B14F-4D97-AF65-F5344CB8AC3E}">
        <p14:creationId xmlns:p14="http://schemas.microsoft.com/office/powerpoint/2010/main" val="2989919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DF943D0-D351-4265-97E3-72CDDDB7A393}" type="datetimeFigureOut">
              <a:rPr lang="es-MX" smtClean="0"/>
              <a:t>25/05/2020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09D02BB-36ED-4CC5-97F0-2A82ED5BE891}" type="slidenum">
              <a:rPr lang="es-MX" smtClean="0"/>
              <a:t>‹Nº›</a:t>
            </a:fld>
            <a:endParaRPr lang="es-MX"/>
          </a:p>
        </p:txBody>
      </p:sp>
    </p:spTree>
    <p:extLst>
      <p:ext uri="{BB962C8B-B14F-4D97-AF65-F5344CB8AC3E}">
        <p14:creationId xmlns:p14="http://schemas.microsoft.com/office/powerpoint/2010/main" val="1643933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3DF943D0-D351-4265-97E3-72CDDDB7A393}" type="datetimeFigureOut">
              <a:rPr lang="es-MX" smtClean="0"/>
              <a:t>25/05/2020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09D02BB-36ED-4CC5-97F0-2A82ED5BE891}" type="slidenum">
              <a:rPr lang="es-MX" smtClean="0"/>
              <a:t>‹Nº›</a:t>
            </a:fld>
            <a:endParaRPr lang="es-MX"/>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080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3DF943D0-D351-4265-97E3-72CDDDB7A393}" type="datetimeFigureOut">
              <a:rPr lang="es-MX" smtClean="0"/>
              <a:t>25/05/2020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609D02BB-36ED-4CC5-97F0-2A82ED5BE891}" type="slidenum">
              <a:rPr lang="es-MX" smtClean="0"/>
              <a:t>‹Nº›</a:t>
            </a:fld>
            <a:endParaRPr lang="es-MX"/>
          </a:p>
        </p:txBody>
      </p:sp>
    </p:spTree>
    <p:extLst>
      <p:ext uri="{BB962C8B-B14F-4D97-AF65-F5344CB8AC3E}">
        <p14:creationId xmlns:p14="http://schemas.microsoft.com/office/powerpoint/2010/main" val="3538468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3DF943D0-D351-4265-97E3-72CDDDB7A393}" type="datetimeFigureOut">
              <a:rPr lang="es-MX" smtClean="0"/>
              <a:t>25/05/2020</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609D02BB-36ED-4CC5-97F0-2A82ED5BE891}" type="slidenum">
              <a:rPr lang="es-MX" smtClean="0"/>
              <a:t>‹Nº›</a:t>
            </a:fld>
            <a:endParaRPr lang="es-MX"/>
          </a:p>
        </p:txBody>
      </p:sp>
    </p:spTree>
    <p:extLst>
      <p:ext uri="{BB962C8B-B14F-4D97-AF65-F5344CB8AC3E}">
        <p14:creationId xmlns:p14="http://schemas.microsoft.com/office/powerpoint/2010/main" val="1491722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3DF943D0-D351-4265-97E3-72CDDDB7A393}" type="datetimeFigureOut">
              <a:rPr lang="es-MX" smtClean="0"/>
              <a:t>25/05/2020</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609D02BB-36ED-4CC5-97F0-2A82ED5BE891}" type="slidenum">
              <a:rPr lang="es-MX" smtClean="0"/>
              <a:t>‹Nº›</a:t>
            </a:fld>
            <a:endParaRPr lang="es-MX"/>
          </a:p>
        </p:txBody>
      </p:sp>
    </p:spTree>
    <p:extLst>
      <p:ext uri="{BB962C8B-B14F-4D97-AF65-F5344CB8AC3E}">
        <p14:creationId xmlns:p14="http://schemas.microsoft.com/office/powerpoint/2010/main" val="1472342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DF943D0-D351-4265-97E3-72CDDDB7A393}" type="datetimeFigureOut">
              <a:rPr lang="es-MX" smtClean="0"/>
              <a:t>25/05/2020</a:t>
            </a:fld>
            <a:endParaRPr lang="es-MX"/>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MX"/>
          </a:p>
        </p:txBody>
      </p:sp>
      <p:sp>
        <p:nvSpPr>
          <p:cNvPr id="9" name="Slide Number Placeholder 8"/>
          <p:cNvSpPr>
            <a:spLocks noGrp="1"/>
          </p:cNvSpPr>
          <p:nvPr>
            <p:ph type="sldNum" sz="quarter" idx="12"/>
          </p:nvPr>
        </p:nvSpPr>
        <p:spPr/>
        <p:txBody>
          <a:bodyPr/>
          <a:lstStyle/>
          <a:p>
            <a:fld id="{609D02BB-36ED-4CC5-97F0-2A82ED5BE891}" type="slidenum">
              <a:rPr lang="es-MX" smtClean="0"/>
              <a:t>‹Nº›</a:t>
            </a:fld>
            <a:endParaRPr lang="es-MX"/>
          </a:p>
        </p:txBody>
      </p:sp>
    </p:spTree>
    <p:extLst>
      <p:ext uri="{BB962C8B-B14F-4D97-AF65-F5344CB8AC3E}">
        <p14:creationId xmlns:p14="http://schemas.microsoft.com/office/powerpoint/2010/main" val="3178133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DF943D0-D351-4265-97E3-72CDDDB7A393}" type="datetimeFigureOut">
              <a:rPr lang="es-MX" smtClean="0"/>
              <a:t>25/05/2020</a:t>
            </a:fld>
            <a:endParaRPr lang="es-MX"/>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s-MX"/>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09D02BB-36ED-4CC5-97F0-2A82ED5BE891}" type="slidenum">
              <a:rPr lang="es-MX" smtClean="0"/>
              <a:t>‹Nº›</a:t>
            </a:fld>
            <a:endParaRPr lang="es-MX"/>
          </a:p>
        </p:txBody>
      </p:sp>
    </p:spTree>
    <p:extLst>
      <p:ext uri="{BB962C8B-B14F-4D97-AF65-F5344CB8AC3E}">
        <p14:creationId xmlns:p14="http://schemas.microsoft.com/office/powerpoint/2010/main" val="3833477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DF943D0-D351-4265-97E3-72CDDDB7A393}" type="datetimeFigureOut">
              <a:rPr lang="es-MX" smtClean="0"/>
              <a:t>25/05/2020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609D02BB-36ED-4CC5-97F0-2A82ED5BE891}" type="slidenum">
              <a:rPr lang="es-MX" smtClean="0"/>
              <a:t>‹Nº›</a:t>
            </a:fld>
            <a:endParaRPr lang="es-MX"/>
          </a:p>
        </p:txBody>
      </p:sp>
    </p:spTree>
    <p:extLst>
      <p:ext uri="{BB962C8B-B14F-4D97-AF65-F5344CB8AC3E}">
        <p14:creationId xmlns:p14="http://schemas.microsoft.com/office/powerpoint/2010/main" val="3455351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DF943D0-D351-4265-97E3-72CDDDB7A393}" type="datetimeFigureOut">
              <a:rPr lang="es-MX" smtClean="0"/>
              <a:t>25/05/2020</a:t>
            </a:fld>
            <a:endParaRPr lang="es-MX"/>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MX"/>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09D02BB-36ED-4CC5-97F0-2A82ED5BE891}" type="slidenum">
              <a:rPr lang="es-MX" smtClean="0"/>
              <a:t>‹Nº›</a:t>
            </a:fld>
            <a:endParaRPr lang="es-MX"/>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65065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 Id="rId9" Type="http://schemas.openxmlformats.org/officeDocument/2006/relationships/image" Target="../media/image4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png"/><Relationship Id="rId1" Type="http://schemas.openxmlformats.org/officeDocument/2006/relationships/slideLayout" Target="../slideLayouts/slideLayout7.xml"/><Relationship Id="rId4" Type="http://schemas.openxmlformats.org/officeDocument/2006/relationships/image" Target="../media/image49.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7.xml"/><Relationship Id="rId5" Type="http://schemas.openxmlformats.org/officeDocument/2006/relationships/image" Target="../media/image55.png"/><Relationship Id="rId4" Type="http://schemas.openxmlformats.org/officeDocument/2006/relationships/image" Target="../media/image5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15C8BFF-AC15-4C3E-B2BC-E67D9F6F7FEB}"/>
              </a:ext>
            </a:extLst>
          </p:cNvPr>
          <p:cNvSpPr txBox="1"/>
          <p:nvPr/>
        </p:nvSpPr>
        <p:spPr>
          <a:xfrm>
            <a:off x="2042984" y="469550"/>
            <a:ext cx="7891849" cy="1077218"/>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3200" b="1" dirty="0">
                <a:ln/>
                <a:solidFill>
                  <a:schemeClr val="accent3"/>
                </a:solidFill>
              </a:rPr>
              <a:t>FACTORES DE RIESGO ASOCIADOS AL CONSUMO DE DROGAS</a:t>
            </a:r>
          </a:p>
        </p:txBody>
      </p:sp>
      <p:pic>
        <p:nvPicPr>
          <p:cNvPr id="14338" name="Picture 2" descr="Ilustración de un chico adolescente deprimido sentado con un ...">
            <a:extLst>
              <a:ext uri="{FF2B5EF4-FFF2-40B4-BE49-F238E27FC236}">
                <a16:creationId xmlns:a16="http://schemas.microsoft.com/office/drawing/2014/main" id="{5B633FC7-1CF3-4C5E-A4D3-E5ADF5D56C4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495" r="4131" b="10796"/>
          <a:stretch/>
        </p:blipFill>
        <p:spPr bwMode="auto">
          <a:xfrm>
            <a:off x="3204519" y="1791170"/>
            <a:ext cx="2784389" cy="3437122"/>
          </a:xfrm>
          <a:prstGeom prst="rect">
            <a:avLst/>
          </a:prstGeom>
          <a:noFill/>
          <a:extLst>
            <a:ext uri="{909E8E84-426E-40DD-AFC4-6F175D3DCCD1}">
              <a14:hiddenFill xmlns:a14="http://schemas.microsoft.com/office/drawing/2010/main">
                <a:solidFill>
                  <a:srgbClr val="FFFFFF"/>
                </a:solidFill>
              </a14:hiddenFill>
            </a:ext>
          </a:extLst>
        </p:spPr>
      </p:pic>
      <p:pic>
        <p:nvPicPr>
          <p:cNvPr id="14346" name="Picture 10" descr="Violencia Juvenil">
            <a:extLst>
              <a:ext uri="{FF2B5EF4-FFF2-40B4-BE49-F238E27FC236}">
                <a16:creationId xmlns:a16="http://schemas.microsoft.com/office/drawing/2014/main" id="{E34744A7-2172-4A95-B349-6800F2E689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8588" y="1661881"/>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14348" name="Picture 12" descr="Familias disfuncionales">
            <a:extLst>
              <a:ext uri="{FF2B5EF4-FFF2-40B4-BE49-F238E27FC236}">
                <a16:creationId xmlns:a16="http://schemas.microsoft.com/office/drawing/2014/main" id="{118ECFA4-5AE5-4192-B8BD-8446FAB1A8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596669">
            <a:off x="5274275" y="3753391"/>
            <a:ext cx="2895600" cy="1581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99205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8541D1E1-F4AB-42B8-8FFF-519C796CDC12}"/>
              </a:ext>
            </a:extLst>
          </p:cNvPr>
          <p:cNvSpPr/>
          <p:nvPr/>
        </p:nvSpPr>
        <p:spPr>
          <a:xfrm>
            <a:off x="1276864" y="910962"/>
            <a:ext cx="4720282" cy="2616101"/>
          </a:xfrm>
          <a:prstGeom prst="rect">
            <a:avLst/>
          </a:prstGeom>
        </p:spPr>
        <p:txBody>
          <a:bodyPr wrap="square">
            <a:spAutoFit/>
          </a:bodyPr>
          <a:lstStyle/>
          <a:p>
            <a:r>
              <a:rPr lang="es-MX" sz="2000" b="1" dirty="0"/>
              <a:t>Drogadicción</a:t>
            </a:r>
          </a:p>
          <a:p>
            <a:endParaRPr lang="es-MX" dirty="0"/>
          </a:p>
          <a:p>
            <a:r>
              <a:rPr lang="es-MX" dirty="0"/>
              <a:t>El consumo de estas sustancias daña la salud física y mental y se asocia a fenómenos sociales de prevalencia creciente, como violencia y desintegración familiar. </a:t>
            </a:r>
          </a:p>
          <a:p>
            <a:endParaRPr lang="es-MX" dirty="0"/>
          </a:p>
          <a:p>
            <a:r>
              <a:rPr lang="es-MX" dirty="0"/>
              <a:t>México se encuentra ya dentro del grupo de países de alto consumo de drogas ilegales. </a:t>
            </a:r>
          </a:p>
        </p:txBody>
      </p:sp>
      <p:pic>
        <p:nvPicPr>
          <p:cNvPr id="7170" name="Picture 2" descr="Las hembras jóvenes drogadictos problemas sociales sentado en la ...">
            <a:extLst>
              <a:ext uri="{FF2B5EF4-FFF2-40B4-BE49-F238E27FC236}">
                <a16:creationId xmlns:a16="http://schemas.microsoft.com/office/drawing/2014/main" id="{8D5FAA8C-D080-444B-A901-E6412845E3D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3776"/>
          <a:stretch/>
        </p:blipFill>
        <p:spPr bwMode="auto">
          <a:xfrm>
            <a:off x="7286627" y="714625"/>
            <a:ext cx="2495550" cy="157686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Alcohol y drogas: 65 jóvenes hospitalizados cada día en Canadá ...">
            <a:extLst>
              <a:ext uri="{FF2B5EF4-FFF2-40B4-BE49-F238E27FC236}">
                <a16:creationId xmlns:a16="http://schemas.microsoft.com/office/drawing/2014/main" id="{4B0219FF-D895-48E9-9734-B20416A6CD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2934" y="2777181"/>
            <a:ext cx="2857500" cy="1888184"/>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Alarma en Puebla, se incrementa la drogadicción en niños">
            <a:extLst>
              <a:ext uri="{FF2B5EF4-FFF2-40B4-BE49-F238E27FC236}">
                <a16:creationId xmlns:a16="http://schemas.microsoft.com/office/drawing/2014/main" id="{A94EFCF5-5151-48D1-A901-3A1FE85251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00702" y="2402359"/>
            <a:ext cx="2781300" cy="1823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6485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DBCB1A6F-5D3A-4706-8E9B-257EDCEA9688}"/>
              </a:ext>
            </a:extLst>
          </p:cNvPr>
          <p:cNvSpPr/>
          <p:nvPr/>
        </p:nvSpPr>
        <p:spPr>
          <a:xfrm>
            <a:off x="996779" y="601008"/>
            <a:ext cx="4596714" cy="3724096"/>
          </a:xfrm>
          <a:prstGeom prst="rect">
            <a:avLst/>
          </a:prstGeom>
        </p:spPr>
        <p:txBody>
          <a:bodyPr wrap="square">
            <a:spAutoFit/>
          </a:bodyPr>
          <a:lstStyle/>
          <a:p>
            <a:r>
              <a:rPr lang="es-MX" sz="2000" b="1" dirty="0"/>
              <a:t>Depresión</a:t>
            </a:r>
            <a:r>
              <a:rPr lang="es-MX" sz="2000" dirty="0"/>
              <a:t> </a:t>
            </a:r>
          </a:p>
          <a:p>
            <a:endParaRPr lang="es-MX" dirty="0"/>
          </a:p>
          <a:p>
            <a:r>
              <a:rPr lang="es-MX" dirty="0"/>
              <a:t>Es de origen multifactorial: estrés, decepciones, pérdida de un ser querido y violencia familiar son algunas de las causas asociadas a la depresión, aunque en muchos casos no se puede determinar una causa. </a:t>
            </a:r>
          </a:p>
          <a:p>
            <a:endParaRPr lang="es-MX" dirty="0"/>
          </a:p>
          <a:p>
            <a:r>
              <a:rPr lang="es-MX" dirty="0"/>
              <a:t>La depresión obviamente no constituye una conducta de riesgo, más bien es consecuencia de la práctica de otras conductas de riesgo o el factor desencadenante para que éstas se practiquen. </a:t>
            </a:r>
          </a:p>
        </p:txBody>
      </p:sp>
      <p:sp>
        <p:nvSpPr>
          <p:cNvPr id="3" name="Rectángulo 2">
            <a:extLst>
              <a:ext uri="{FF2B5EF4-FFF2-40B4-BE49-F238E27FC236}">
                <a16:creationId xmlns:a16="http://schemas.microsoft.com/office/drawing/2014/main" id="{1EE9E470-13CB-492D-885A-C9DE2031956F}"/>
              </a:ext>
            </a:extLst>
          </p:cNvPr>
          <p:cNvSpPr/>
          <p:nvPr/>
        </p:nvSpPr>
        <p:spPr>
          <a:xfrm>
            <a:off x="757881" y="4510907"/>
            <a:ext cx="5914765" cy="646331"/>
          </a:xfrm>
          <a:prstGeom prst="rect">
            <a:avLst/>
          </a:prstGeom>
        </p:spPr>
        <p:txBody>
          <a:bodyPr wrap="square">
            <a:spAutoFit/>
          </a:bodyPr>
          <a:lstStyle/>
          <a:p>
            <a:r>
              <a:rPr lang="es-MX" dirty="0"/>
              <a:t>Las principales manifestaciones son tristeza, irritabilidad, ideas de desesperanza, apatía, cansancio.</a:t>
            </a:r>
          </a:p>
        </p:txBody>
      </p:sp>
      <p:pic>
        <p:nvPicPr>
          <p:cNvPr id="8194" name="Picture 2" descr="Vector De Dibujos Animados La Depresión Hombre Sentimiento ...">
            <a:extLst>
              <a:ext uri="{FF2B5EF4-FFF2-40B4-BE49-F238E27FC236}">
                <a16:creationId xmlns:a16="http://schemas.microsoft.com/office/drawing/2014/main" id="{FAE5FA6A-E63C-4D1E-A6C4-25828E151B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6885" y="877855"/>
            <a:ext cx="2143125" cy="17303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Vector de stock (libre de regalías) sobre Niño de la depresión ...">
            <a:extLst>
              <a:ext uri="{FF2B5EF4-FFF2-40B4-BE49-F238E27FC236}">
                <a16:creationId xmlns:a16="http://schemas.microsoft.com/office/drawing/2014/main" id="{C052CE42-5EC0-4027-86C1-1C4B82240CB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512"/>
          <a:stretch/>
        </p:blipFill>
        <p:spPr bwMode="auto">
          <a:xfrm>
            <a:off x="6598509" y="2701056"/>
            <a:ext cx="2381378" cy="2489372"/>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Depresión - Síntomas. Vector. Personaje De Dibujos Animados ...">
            <a:extLst>
              <a:ext uri="{FF2B5EF4-FFF2-40B4-BE49-F238E27FC236}">
                <a16:creationId xmlns:a16="http://schemas.microsoft.com/office/drawing/2014/main" id="{77D3FF9B-2C9F-430B-A29D-4A917E89A04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630" t="41201" r="14159"/>
          <a:stretch/>
        </p:blipFill>
        <p:spPr bwMode="auto">
          <a:xfrm>
            <a:off x="8591358" y="2242988"/>
            <a:ext cx="2787089" cy="2839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75788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5EE54A8D-6288-4158-B460-3DB0A0BAF6BF}"/>
              </a:ext>
            </a:extLst>
          </p:cNvPr>
          <p:cNvSpPr/>
          <p:nvPr/>
        </p:nvSpPr>
        <p:spPr>
          <a:xfrm>
            <a:off x="1620716" y="723558"/>
            <a:ext cx="3282950" cy="400110"/>
          </a:xfrm>
          <a:prstGeom prst="rect">
            <a:avLst/>
          </a:prstGeom>
        </p:spPr>
        <p:txBody>
          <a:bodyPr wrap="none">
            <a:spAutoFit/>
          </a:bodyPr>
          <a:lstStyle/>
          <a:p>
            <a:r>
              <a:rPr lang="es-MX" sz="2000" b="1" dirty="0"/>
              <a:t>Conductas sexuales de riesgo</a:t>
            </a:r>
          </a:p>
        </p:txBody>
      </p:sp>
      <p:sp>
        <p:nvSpPr>
          <p:cNvPr id="3" name="Rectángulo 2">
            <a:extLst>
              <a:ext uri="{FF2B5EF4-FFF2-40B4-BE49-F238E27FC236}">
                <a16:creationId xmlns:a16="http://schemas.microsoft.com/office/drawing/2014/main" id="{FA5243C4-1ACD-4149-BE7B-D4888F3CD568}"/>
              </a:ext>
            </a:extLst>
          </p:cNvPr>
          <p:cNvSpPr/>
          <p:nvPr/>
        </p:nvSpPr>
        <p:spPr>
          <a:xfrm>
            <a:off x="1598138" y="1240474"/>
            <a:ext cx="3583461" cy="2308324"/>
          </a:xfrm>
          <a:prstGeom prst="rect">
            <a:avLst/>
          </a:prstGeom>
        </p:spPr>
        <p:txBody>
          <a:bodyPr wrap="square">
            <a:spAutoFit/>
          </a:bodyPr>
          <a:lstStyle/>
          <a:p>
            <a:r>
              <a:rPr lang="es-MX" dirty="0"/>
              <a:t>El inicio cada vez más temprano de la actividad sexual es un factor de riesgo importante, por la inmadurez y porque de ella deriva la inminente posibilidad de cambios de pareja frecuentes y de múltiples parejas sexuales que aumentan el riesgo de enfermedades de trasmisión sexual. </a:t>
            </a:r>
          </a:p>
        </p:txBody>
      </p:sp>
      <p:pic>
        <p:nvPicPr>
          <p:cNvPr id="9218" name="Picture 2" descr="Conoce el riesgo de las enfermedades de transmisión sexual">
            <a:extLst>
              <a:ext uri="{FF2B5EF4-FFF2-40B4-BE49-F238E27FC236}">
                <a16:creationId xmlns:a16="http://schemas.microsoft.com/office/drawing/2014/main" id="{799940E6-6865-4141-955E-6DEF8C48A1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3540" y="800100"/>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Las drogas que más usan en bebidas para atentar contra tu vida ...">
            <a:extLst>
              <a:ext uri="{FF2B5EF4-FFF2-40B4-BE49-F238E27FC236}">
                <a16:creationId xmlns:a16="http://schemas.microsoft.com/office/drawing/2014/main" id="{BCE24A14-6670-4FAF-9C2C-00773CB556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8253" y="2844114"/>
            <a:ext cx="3228074" cy="1951338"/>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Uno de cada cuatro adolescentes contraerá una ITS antes de acabar ...">
            <a:extLst>
              <a:ext uri="{FF2B5EF4-FFF2-40B4-BE49-F238E27FC236}">
                <a16:creationId xmlns:a16="http://schemas.microsoft.com/office/drawing/2014/main" id="{99B3DF16-7ADE-4E34-8097-BCC0EA3507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86706" y="2219583"/>
            <a:ext cx="2857499"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03974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370697E-F421-4623-AC2D-4D7744550EE1}"/>
              </a:ext>
            </a:extLst>
          </p:cNvPr>
          <p:cNvSpPr/>
          <p:nvPr/>
        </p:nvSpPr>
        <p:spPr>
          <a:xfrm>
            <a:off x="1367480" y="795111"/>
            <a:ext cx="4399006" cy="3724096"/>
          </a:xfrm>
          <a:prstGeom prst="rect">
            <a:avLst/>
          </a:prstGeom>
        </p:spPr>
        <p:txBody>
          <a:bodyPr wrap="square">
            <a:spAutoFit/>
          </a:bodyPr>
          <a:lstStyle/>
          <a:p>
            <a:r>
              <a:rPr lang="es-MX" sz="2000" b="1" dirty="0"/>
              <a:t>Delincuencia juvenil</a:t>
            </a:r>
          </a:p>
          <a:p>
            <a:endParaRPr lang="es-MX" dirty="0"/>
          </a:p>
          <a:p>
            <a:r>
              <a:rPr lang="es-MX" dirty="0"/>
              <a:t>Participación  de  jóvenes  (10 a 19 años), como víctimas </a:t>
            </a:r>
          </a:p>
          <a:p>
            <a:r>
              <a:rPr lang="es-MX" dirty="0"/>
              <a:t>o agresores, en el uso intencional de la fuerza física o el poder, como amenaza o acción efectiva, contra sí mismo, contra otra persona o contra un grupo o comunidad, ya sea que produzca o tenga alta probabilidad de producir una lesión (daño), la muerte, daño psicológico, mal desarrollo o la privación de los bienes de la o las personas agredidas.</a:t>
            </a:r>
          </a:p>
        </p:txBody>
      </p:sp>
      <p:pic>
        <p:nvPicPr>
          <p:cNvPr id="10242" name="Picture 2" descr="Terrorismo en el Perú: DELINCUENCIA JUVENIL">
            <a:extLst>
              <a:ext uri="{FF2B5EF4-FFF2-40B4-BE49-F238E27FC236}">
                <a16:creationId xmlns:a16="http://schemas.microsoft.com/office/drawing/2014/main" id="{699B3D67-CE8A-4DF9-B384-B5EAA093C2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5516" y="597372"/>
            <a:ext cx="1847850" cy="2466975"/>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El Niño En La Cárcel. Los Niños De Los Delincuentes. Tras Las ...">
            <a:extLst>
              <a:ext uri="{FF2B5EF4-FFF2-40B4-BE49-F238E27FC236}">
                <a16:creationId xmlns:a16="http://schemas.microsoft.com/office/drawing/2014/main" id="{8C17A22D-E796-4176-8D4F-D010232E67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5516" y="3237342"/>
            <a:ext cx="2169126" cy="1847850"/>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ome | delincuencia-juvenil">
            <a:extLst>
              <a:ext uri="{FF2B5EF4-FFF2-40B4-BE49-F238E27FC236}">
                <a16:creationId xmlns:a16="http://schemas.microsoft.com/office/drawing/2014/main" id="{89FB8D6A-74D8-4AC5-97A2-AB248064F1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7072" y="1485584"/>
            <a:ext cx="2080182" cy="2343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42931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E70B92EC-CB18-41A3-8A66-5390C463CA2D}"/>
              </a:ext>
            </a:extLst>
          </p:cNvPr>
          <p:cNvSpPr/>
          <p:nvPr/>
        </p:nvSpPr>
        <p:spPr>
          <a:xfrm>
            <a:off x="1227659" y="608232"/>
            <a:ext cx="5181547" cy="369332"/>
          </a:xfrm>
          <a:prstGeom prst="rect">
            <a:avLst/>
          </a:prstGeom>
        </p:spPr>
        <p:txBody>
          <a:bodyPr wrap="none">
            <a:spAutoFit/>
          </a:bodyPr>
          <a:lstStyle/>
          <a:p>
            <a:r>
              <a:rPr lang="es-MX" dirty="0"/>
              <a:t>ACTIVIDAD: Factores asociados al consumo de drogas</a:t>
            </a:r>
          </a:p>
        </p:txBody>
      </p:sp>
      <p:sp>
        <p:nvSpPr>
          <p:cNvPr id="4" name="Rectángulo 3">
            <a:extLst>
              <a:ext uri="{FF2B5EF4-FFF2-40B4-BE49-F238E27FC236}">
                <a16:creationId xmlns:a16="http://schemas.microsoft.com/office/drawing/2014/main" id="{46999A33-691A-4DBC-8576-93890DAAE6CF}"/>
              </a:ext>
            </a:extLst>
          </p:cNvPr>
          <p:cNvSpPr/>
          <p:nvPr/>
        </p:nvSpPr>
        <p:spPr>
          <a:xfrm>
            <a:off x="1227659" y="1039677"/>
            <a:ext cx="9415627" cy="923330"/>
          </a:xfrm>
          <a:prstGeom prst="rect">
            <a:avLst/>
          </a:prstGeom>
        </p:spPr>
        <p:txBody>
          <a:bodyPr wrap="square">
            <a:spAutoFit/>
          </a:bodyPr>
          <a:lstStyle/>
          <a:p>
            <a:r>
              <a:rPr lang="es-MX" dirty="0"/>
              <a:t>Instrucciones:</a:t>
            </a:r>
          </a:p>
          <a:p>
            <a:r>
              <a:rPr lang="es-MX" dirty="0"/>
              <a:t>Selecciona un ambiente (familia, escuela o comunidad); posteriormente, identifica los factores de riesgo y de protección que están involucrados</a:t>
            </a:r>
          </a:p>
        </p:txBody>
      </p:sp>
      <p:graphicFrame>
        <p:nvGraphicFramePr>
          <p:cNvPr id="7" name="Tabla 7">
            <a:extLst>
              <a:ext uri="{FF2B5EF4-FFF2-40B4-BE49-F238E27FC236}">
                <a16:creationId xmlns:a16="http://schemas.microsoft.com/office/drawing/2014/main" id="{D7B7CD16-D73D-4105-AF02-321C3AB56677}"/>
              </a:ext>
            </a:extLst>
          </p:cNvPr>
          <p:cNvGraphicFramePr>
            <a:graphicFrameLocks noGrp="1"/>
          </p:cNvGraphicFramePr>
          <p:nvPr>
            <p:extLst>
              <p:ext uri="{D42A27DB-BD31-4B8C-83A1-F6EECF244321}">
                <p14:modId xmlns:p14="http://schemas.microsoft.com/office/powerpoint/2010/main" val="599556657"/>
              </p:ext>
            </p:extLst>
          </p:nvPr>
        </p:nvGraphicFramePr>
        <p:xfrm>
          <a:off x="1746422" y="2380735"/>
          <a:ext cx="7515651" cy="3064476"/>
        </p:xfrm>
        <a:graphic>
          <a:graphicData uri="http://schemas.openxmlformats.org/drawingml/2006/table">
            <a:tbl>
              <a:tblPr firstRow="1" bandRow="1">
                <a:tableStyleId>{5C22544A-7EE6-4342-B048-85BDC9FD1C3A}</a:tableStyleId>
              </a:tblPr>
              <a:tblGrid>
                <a:gridCol w="2505217">
                  <a:extLst>
                    <a:ext uri="{9D8B030D-6E8A-4147-A177-3AD203B41FA5}">
                      <a16:colId xmlns:a16="http://schemas.microsoft.com/office/drawing/2014/main" val="3317463106"/>
                    </a:ext>
                  </a:extLst>
                </a:gridCol>
                <a:gridCol w="2505217">
                  <a:extLst>
                    <a:ext uri="{9D8B030D-6E8A-4147-A177-3AD203B41FA5}">
                      <a16:colId xmlns:a16="http://schemas.microsoft.com/office/drawing/2014/main" val="18043658"/>
                    </a:ext>
                  </a:extLst>
                </a:gridCol>
                <a:gridCol w="2505217">
                  <a:extLst>
                    <a:ext uri="{9D8B030D-6E8A-4147-A177-3AD203B41FA5}">
                      <a16:colId xmlns:a16="http://schemas.microsoft.com/office/drawing/2014/main" val="65825008"/>
                    </a:ext>
                  </a:extLst>
                </a:gridCol>
              </a:tblGrid>
              <a:tr h="776598">
                <a:tc>
                  <a:txBody>
                    <a:bodyPr/>
                    <a:lstStyle/>
                    <a:p>
                      <a:r>
                        <a:rPr lang="es-MX" dirty="0"/>
                        <a:t>Ambiente</a:t>
                      </a:r>
                    </a:p>
                  </a:txBody>
                  <a:tcPr/>
                </a:tc>
                <a:tc>
                  <a:txBody>
                    <a:bodyPr/>
                    <a:lstStyle/>
                    <a:p>
                      <a:r>
                        <a:rPr lang="es-MX" dirty="0"/>
                        <a:t>¿Cuáles serían los factores de riesgo?</a:t>
                      </a:r>
                    </a:p>
                  </a:txBody>
                  <a:tcPr/>
                </a:tc>
                <a:tc>
                  <a:txBody>
                    <a:bodyPr/>
                    <a:lstStyle/>
                    <a:p>
                      <a:r>
                        <a:rPr lang="es-MX" dirty="0"/>
                        <a:t>¿Cuáles serían los factores de protección?</a:t>
                      </a:r>
                    </a:p>
                  </a:txBody>
                  <a:tcPr/>
                </a:tc>
                <a:extLst>
                  <a:ext uri="{0D108BD9-81ED-4DB2-BD59-A6C34878D82A}">
                    <a16:rowId xmlns:a16="http://schemas.microsoft.com/office/drawing/2014/main" val="2103618112"/>
                  </a:ext>
                </a:extLst>
              </a:tr>
              <a:tr h="762626">
                <a:tc>
                  <a:txBody>
                    <a:bodyPr/>
                    <a:lstStyle/>
                    <a:p>
                      <a:r>
                        <a:rPr lang="es-MX" dirty="0"/>
                        <a:t>Familiar </a:t>
                      </a:r>
                    </a:p>
                  </a:txBody>
                  <a:tcPr/>
                </a:tc>
                <a:tc>
                  <a:txBody>
                    <a:bodyPr/>
                    <a:lstStyle/>
                    <a:p>
                      <a:endParaRPr lang="es-MX" dirty="0"/>
                    </a:p>
                  </a:txBody>
                  <a:tcPr/>
                </a:tc>
                <a:tc>
                  <a:txBody>
                    <a:bodyPr/>
                    <a:lstStyle/>
                    <a:p>
                      <a:endParaRPr lang="es-MX"/>
                    </a:p>
                  </a:txBody>
                  <a:tcPr/>
                </a:tc>
                <a:extLst>
                  <a:ext uri="{0D108BD9-81ED-4DB2-BD59-A6C34878D82A}">
                    <a16:rowId xmlns:a16="http://schemas.microsoft.com/office/drawing/2014/main" val="2562920412"/>
                  </a:ext>
                </a:extLst>
              </a:tr>
              <a:tr h="762626">
                <a:tc>
                  <a:txBody>
                    <a:bodyPr/>
                    <a:lstStyle/>
                    <a:p>
                      <a:r>
                        <a:rPr lang="es-MX" dirty="0"/>
                        <a:t>Escuela </a:t>
                      </a:r>
                    </a:p>
                  </a:txBody>
                  <a:tcPr/>
                </a:tc>
                <a:tc>
                  <a:txBody>
                    <a:bodyPr/>
                    <a:lstStyle/>
                    <a:p>
                      <a:endParaRPr lang="es-MX"/>
                    </a:p>
                  </a:txBody>
                  <a:tcPr/>
                </a:tc>
                <a:tc>
                  <a:txBody>
                    <a:bodyPr/>
                    <a:lstStyle/>
                    <a:p>
                      <a:endParaRPr lang="es-MX"/>
                    </a:p>
                  </a:txBody>
                  <a:tcPr/>
                </a:tc>
                <a:extLst>
                  <a:ext uri="{0D108BD9-81ED-4DB2-BD59-A6C34878D82A}">
                    <a16:rowId xmlns:a16="http://schemas.microsoft.com/office/drawing/2014/main" val="1443828915"/>
                  </a:ext>
                </a:extLst>
              </a:tr>
              <a:tr h="762626">
                <a:tc>
                  <a:txBody>
                    <a:bodyPr/>
                    <a:lstStyle/>
                    <a:p>
                      <a:r>
                        <a:rPr lang="es-MX" dirty="0"/>
                        <a:t>Comunidad (colonia)</a:t>
                      </a:r>
                    </a:p>
                  </a:txBody>
                  <a:tcPr/>
                </a:tc>
                <a:tc>
                  <a:txBody>
                    <a:bodyPr/>
                    <a:lstStyle/>
                    <a:p>
                      <a:endParaRPr lang="es-MX"/>
                    </a:p>
                  </a:txBody>
                  <a:tcPr/>
                </a:tc>
                <a:tc>
                  <a:txBody>
                    <a:bodyPr/>
                    <a:lstStyle/>
                    <a:p>
                      <a:endParaRPr lang="es-MX" dirty="0"/>
                    </a:p>
                  </a:txBody>
                  <a:tcPr/>
                </a:tc>
                <a:extLst>
                  <a:ext uri="{0D108BD9-81ED-4DB2-BD59-A6C34878D82A}">
                    <a16:rowId xmlns:a16="http://schemas.microsoft.com/office/drawing/2014/main" val="1594947644"/>
                  </a:ext>
                </a:extLst>
              </a:tr>
            </a:tbl>
          </a:graphicData>
        </a:graphic>
      </p:graphicFrame>
    </p:spTree>
    <p:extLst>
      <p:ext uri="{BB962C8B-B14F-4D97-AF65-F5344CB8AC3E}">
        <p14:creationId xmlns:p14="http://schemas.microsoft.com/office/powerpoint/2010/main" val="32826134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CECF660-49BC-4FF0-8E79-6ED90994D108}"/>
              </a:ext>
            </a:extLst>
          </p:cNvPr>
          <p:cNvSpPr txBox="1"/>
          <p:nvPr/>
        </p:nvSpPr>
        <p:spPr>
          <a:xfrm>
            <a:off x="996778" y="683736"/>
            <a:ext cx="4077730" cy="523220"/>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s-MX" sz="2800" b="1" dirty="0">
                <a:ln/>
                <a:solidFill>
                  <a:schemeClr val="accent3"/>
                </a:solidFill>
              </a:rPr>
              <a:t>FACTORES PROTECTORES</a:t>
            </a:r>
          </a:p>
        </p:txBody>
      </p:sp>
      <p:sp>
        <p:nvSpPr>
          <p:cNvPr id="3" name="CuadroTexto 2">
            <a:extLst>
              <a:ext uri="{FF2B5EF4-FFF2-40B4-BE49-F238E27FC236}">
                <a16:creationId xmlns:a16="http://schemas.microsoft.com/office/drawing/2014/main" id="{0C9F95D6-717A-4811-9D42-7AB6CFD37642}"/>
              </a:ext>
            </a:extLst>
          </p:cNvPr>
          <p:cNvSpPr txBox="1"/>
          <p:nvPr/>
        </p:nvSpPr>
        <p:spPr>
          <a:xfrm>
            <a:off x="864973" y="1268624"/>
            <a:ext cx="3938488" cy="923330"/>
          </a:xfrm>
          <a:prstGeom prst="rect">
            <a:avLst/>
          </a:prstGeom>
          <a:noFill/>
        </p:spPr>
        <p:txBody>
          <a:bodyPr wrap="square" rtlCol="0">
            <a:spAutoFit/>
          </a:bodyPr>
          <a:lstStyle/>
          <a:p>
            <a:r>
              <a:rPr lang="es-MX" dirty="0"/>
              <a:t>Factores de protección pueden reducir, neutralizar o bien, eliminar el riesgo de las adicciones.</a:t>
            </a:r>
          </a:p>
        </p:txBody>
      </p:sp>
      <p:pic>
        <p:nvPicPr>
          <p:cNvPr id="11266" name="Picture 2" descr="Video &quot;Factores de riesgo y factores de protección en el consumo ...">
            <a:extLst>
              <a:ext uri="{FF2B5EF4-FFF2-40B4-BE49-F238E27FC236}">
                <a16:creationId xmlns:a16="http://schemas.microsoft.com/office/drawing/2014/main" id="{F5539677-F1B0-46D8-BE04-AF7EAE9C8B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4574" y="588611"/>
            <a:ext cx="2227822"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En la prevención: Familia y Colegio son los factores de protección ...">
            <a:extLst>
              <a:ext uri="{FF2B5EF4-FFF2-40B4-BE49-F238E27FC236}">
                <a16:creationId xmlns:a16="http://schemas.microsoft.com/office/drawing/2014/main" id="{FA5BA5DF-5846-4763-8424-CC887A62EB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9207" y="2144313"/>
            <a:ext cx="2590800" cy="1762125"/>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Comunicación familiar">
            <a:extLst>
              <a:ext uri="{FF2B5EF4-FFF2-40B4-BE49-F238E27FC236}">
                <a16:creationId xmlns:a16="http://schemas.microsoft.com/office/drawing/2014/main" id="{10A7C69A-DA30-4F99-9F51-F21EF6E1D6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644642">
            <a:off x="8626588" y="529739"/>
            <a:ext cx="2924175" cy="1562100"/>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Compartiendo mi opinión: SALUD MENTAL LA MEJOR HERENCIA FAMILIAR ...">
            <a:extLst>
              <a:ext uri="{FF2B5EF4-FFF2-40B4-BE49-F238E27FC236}">
                <a16:creationId xmlns:a16="http://schemas.microsoft.com/office/drawing/2014/main" id="{DE61E4CC-B367-4E53-A04E-B3F2F02B36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75664" y="2031436"/>
            <a:ext cx="2628900" cy="1743075"/>
          </a:xfrm>
          <a:prstGeom prst="rect">
            <a:avLst/>
          </a:prstGeom>
          <a:noFill/>
          <a:extLst>
            <a:ext uri="{909E8E84-426E-40DD-AFC4-6F175D3DCCD1}">
              <a14:hiddenFill xmlns:a14="http://schemas.microsoft.com/office/drawing/2010/main">
                <a:solidFill>
                  <a:srgbClr val="FFFFFF"/>
                </a:solidFill>
              </a14:hiddenFill>
            </a:ext>
          </a:extLst>
        </p:spPr>
      </p:pic>
      <p:pic>
        <p:nvPicPr>
          <p:cNvPr id="11274" name="Picture 10" descr="10 cosas que puedes hacer con tus amigos además de salir a cenar">
            <a:extLst>
              <a:ext uri="{FF2B5EF4-FFF2-40B4-BE49-F238E27FC236}">
                <a16:creationId xmlns:a16="http://schemas.microsoft.com/office/drawing/2014/main" id="{E16F03A6-8B56-416E-AE1C-6C99BF1FC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57968" y="3937485"/>
            <a:ext cx="2431711" cy="1609725"/>
          </a:xfrm>
          <a:prstGeom prst="rect">
            <a:avLst/>
          </a:prstGeom>
          <a:noFill/>
          <a:extLst>
            <a:ext uri="{909E8E84-426E-40DD-AFC4-6F175D3DCCD1}">
              <a14:hiddenFill xmlns:a14="http://schemas.microsoft.com/office/drawing/2010/main">
                <a:solidFill>
                  <a:srgbClr val="FFFFFF"/>
                </a:solidFill>
              </a14:hiddenFill>
            </a:ext>
          </a:extLst>
        </p:spPr>
      </p:pic>
      <p:pic>
        <p:nvPicPr>
          <p:cNvPr id="11276" name="Picture 12" descr="Cómo, cuándo y dónde podrás ver a tus familiares y amigos cuando ...">
            <a:extLst>
              <a:ext uri="{FF2B5EF4-FFF2-40B4-BE49-F238E27FC236}">
                <a16:creationId xmlns:a16="http://schemas.microsoft.com/office/drawing/2014/main" id="{64A22F17-3F89-483D-BE3C-7A51CB1DE15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0813918">
            <a:off x="6299735" y="3651837"/>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1278" name="Picture 14" descr="La drogadiccion en adolecentes (mafe)">
            <a:extLst>
              <a:ext uri="{FF2B5EF4-FFF2-40B4-BE49-F238E27FC236}">
                <a16:creationId xmlns:a16="http://schemas.microsoft.com/office/drawing/2014/main" id="{48205CB0-EA49-43E7-A854-3D9804E9617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1000248">
            <a:off x="5142740" y="1277797"/>
            <a:ext cx="2222179" cy="1507277"/>
          </a:xfrm>
          <a:prstGeom prst="rect">
            <a:avLst/>
          </a:prstGeom>
          <a:noFill/>
          <a:extLst>
            <a:ext uri="{909E8E84-426E-40DD-AFC4-6F175D3DCCD1}">
              <a14:hiddenFill xmlns:a14="http://schemas.microsoft.com/office/drawing/2010/main">
                <a:solidFill>
                  <a:srgbClr val="FFFFFF"/>
                </a:solidFill>
              </a14:hiddenFill>
            </a:ext>
          </a:extLst>
        </p:spPr>
      </p:pic>
      <p:pic>
        <p:nvPicPr>
          <p:cNvPr id="11280" name="Picture 16" descr="Uncategorized | lagaleriaenlasombra | Página 5">
            <a:extLst>
              <a:ext uri="{FF2B5EF4-FFF2-40B4-BE49-F238E27FC236}">
                <a16:creationId xmlns:a16="http://schemas.microsoft.com/office/drawing/2014/main" id="{E5F59E41-4E31-4DE6-AB3A-4A2D72AE04B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23503" y="2714782"/>
            <a:ext cx="2349511" cy="2832428"/>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a:extLst>
              <a:ext uri="{FF2B5EF4-FFF2-40B4-BE49-F238E27FC236}">
                <a16:creationId xmlns:a16="http://schemas.microsoft.com/office/drawing/2014/main" id="{6BCC9BE7-31DB-437D-B5D3-7691DADEB086}"/>
              </a:ext>
            </a:extLst>
          </p:cNvPr>
          <p:cNvSpPr/>
          <p:nvPr/>
        </p:nvSpPr>
        <p:spPr>
          <a:xfrm>
            <a:off x="700215" y="2588389"/>
            <a:ext cx="2553733" cy="2031325"/>
          </a:xfrm>
          <a:prstGeom prst="rect">
            <a:avLst/>
          </a:prstGeom>
        </p:spPr>
        <p:txBody>
          <a:bodyPr wrap="square">
            <a:spAutoFit/>
          </a:bodyPr>
          <a:lstStyle/>
          <a:p>
            <a:r>
              <a:rPr lang="es-MX" dirty="0"/>
              <a:t>La resiliencia es el conjunto de atributos y habilidades para enfrentar eficazmente factores que causan estrés y situaciones que implican un riesgo.</a:t>
            </a:r>
          </a:p>
        </p:txBody>
      </p:sp>
    </p:spTree>
    <p:extLst>
      <p:ext uri="{BB962C8B-B14F-4D97-AF65-F5344CB8AC3E}">
        <p14:creationId xmlns:p14="http://schemas.microsoft.com/office/powerpoint/2010/main" val="30760199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F5DB6532-6C90-432C-A277-566AA6C28F90}"/>
              </a:ext>
            </a:extLst>
          </p:cNvPr>
          <p:cNvSpPr/>
          <p:nvPr/>
        </p:nvSpPr>
        <p:spPr>
          <a:xfrm>
            <a:off x="4399004" y="304800"/>
            <a:ext cx="1977081" cy="92263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MX" dirty="0"/>
              <a:t>FACTORES DE PROTECCIÓN</a:t>
            </a:r>
          </a:p>
        </p:txBody>
      </p:sp>
      <p:sp>
        <p:nvSpPr>
          <p:cNvPr id="3" name="Flecha: hacia abajo 2">
            <a:extLst>
              <a:ext uri="{FF2B5EF4-FFF2-40B4-BE49-F238E27FC236}">
                <a16:creationId xmlns:a16="http://schemas.microsoft.com/office/drawing/2014/main" id="{2A54903A-B0F0-4A8E-8F61-B27FEBF21948}"/>
              </a:ext>
            </a:extLst>
          </p:cNvPr>
          <p:cNvSpPr/>
          <p:nvPr/>
        </p:nvSpPr>
        <p:spPr>
          <a:xfrm>
            <a:off x="5161703" y="1305696"/>
            <a:ext cx="484632" cy="691979"/>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MX"/>
          </a:p>
        </p:txBody>
      </p:sp>
      <p:graphicFrame>
        <p:nvGraphicFramePr>
          <p:cNvPr id="5" name="Tabla 5">
            <a:extLst>
              <a:ext uri="{FF2B5EF4-FFF2-40B4-BE49-F238E27FC236}">
                <a16:creationId xmlns:a16="http://schemas.microsoft.com/office/drawing/2014/main" id="{34B54F3C-2982-4B42-A26B-9E063546FA69}"/>
              </a:ext>
            </a:extLst>
          </p:cNvPr>
          <p:cNvGraphicFramePr>
            <a:graphicFrameLocks noGrp="1"/>
          </p:cNvGraphicFramePr>
          <p:nvPr>
            <p:extLst>
              <p:ext uri="{D42A27DB-BD31-4B8C-83A1-F6EECF244321}">
                <p14:modId xmlns:p14="http://schemas.microsoft.com/office/powerpoint/2010/main" val="3436116323"/>
              </p:ext>
            </p:extLst>
          </p:nvPr>
        </p:nvGraphicFramePr>
        <p:xfrm>
          <a:off x="1664043" y="2092409"/>
          <a:ext cx="8929818" cy="3592325"/>
        </p:xfrm>
        <a:graphic>
          <a:graphicData uri="http://schemas.openxmlformats.org/drawingml/2006/table">
            <a:tbl>
              <a:tblPr firstRow="1" bandRow="1">
                <a:tableStyleId>{5C22544A-7EE6-4342-B048-85BDC9FD1C3A}</a:tableStyleId>
              </a:tblPr>
              <a:tblGrid>
                <a:gridCol w="2976606">
                  <a:extLst>
                    <a:ext uri="{9D8B030D-6E8A-4147-A177-3AD203B41FA5}">
                      <a16:colId xmlns:a16="http://schemas.microsoft.com/office/drawing/2014/main" val="88728961"/>
                    </a:ext>
                  </a:extLst>
                </a:gridCol>
                <a:gridCol w="2976606">
                  <a:extLst>
                    <a:ext uri="{9D8B030D-6E8A-4147-A177-3AD203B41FA5}">
                      <a16:colId xmlns:a16="http://schemas.microsoft.com/office/drawing/2014/main" val="544097907"/>
                    </a:ext>
                  </a:extLst>
                </a:gridCol>
                <a:gridCol w="2976606">
                  <a:extLst>
                    <a:ext uri="{9D8B030D-6E8A-4147-A177-3AD203B41FA5}">
                      <a16:colId xmlns:a16="http://schemas.microsoft.com/office/drawing/2014/main" val="1814169705"/>
                    </a:ext>
                  </a:extLst>
                </a:gridCol>
              </a:tblGrid>
              <a:tr h="369760">
                <a:tc>
                  <a:txBody>
                    <a:bodyPr/>
                    <a:lstStyle/>
                    <a:p>
                      <a:r>
                        <a:rPr lang="es-MX" dirty="0"/>
                        <a:t>AMBIENTES</a:t>
                      </a:r>
                    </a:p>
                  </a:txBody>
                  <a:tcPr/>
                </a:tc>
                <a:tc>
                  <a:txBody>
                    <a:bodyPr/>
                    <a:lstStyle/>
                    <a:p>
                      <a:r>
                        <a:rPr lang="es-MX" dirty="0"/>
                        <a:t>FACTORES DE RIESGO</a:t>
                      </a:r>
                    </a:p>
                  </a:txBody>
                  <a:tcPr/>
                </a:tc>
                <a:tc>
                  <a:txBody>
                    <a:bodyPr/>
                    <a:lstStyle/>
                    <a:p>
                      <a:r>
                        <a:rPr lang="es-MX" dirty="0"/>
                        <a:t>FACTORES DE PROTECCIÓN</a:t>
                      </a:r>
                    </a:p>
                  </a:txBody>
                  <a:tcPr/>
                </a:tc>
                <a:extLst>
                  <a:ext uri="{0D108BD9-81ED-4DB2-BD59-A6C34878D82A}">
                    <a16:rowId xmlns:a16="http://schemas.microsoft.com/office/drawing/2014/main" val="2690772046"/>
                  </a:ext>
                </a:extLst>
              </a:tr>
              <a:tr h="644513">
                <a:tc>
                  <a:txBody>
                    <a:bodyPr/>
                    <a:lstStyle/>
                    <a:p>
                      <a:r>
                        <a:rPr lang="es-MX" dirty="0"/>
                        <a:t>Individual </a:t>
                      </a:r>
                    </a:p>
                  </a:txBody>
                  <a:tcPr/>
                </a:tc>
                <a:tc>
                  <a:txBody>
                    <a:bodyPr/>
                    <a:lstStyle/>
                    <a:p>
                      <a:r>
                        <a:rPr lang="es-MX" dirty="0"/>
                        <a:t>Conducta agresiva precoz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dirty="0" err="1"/>
                        <a:t>Auto-control</a:t>
                      </a:r>
                      <a:endParaRPr lang="es-MX" dirty="0"/>
                    </a:p>
                    <a:p>
                      <a:endParaRPr lang="es-MX" dirty="0"/>
                    </a:p>
                  </a:txBody>
                  <a:tcPr/>
                </a:tc>
                <a:extLst>
                  <a:ext uri="{0D108BD9-81ED-4DB2-BD59-A6C34878D82A}">
                    <a16:rowId xmlns:a16="http://schemas.microsoft.com/office/drawing/2014/main" val="2139519749"/>
                  </a:ext>
                </a:extLst>
              </a:tr>
              <a:tr h="644513">
                <a:tc>
                  <a:txBody>
                    <a:bodyPr/>
                    <a:lstStyle/>
                    <a:p>
                      <a:r>
                        <a:rPr lang="es-MX" dirty="0"/>
                        <a:t>Familia</a:t>
                      </a:r>
                    </a:p>
                  </a:txBody>
                  <a:tcPr/>
                </a:tc>
                <a:tc>
                  <a:txBody>
                    <a:bodyPr/>
                    <a:lstStyle/>
                    <a:p>
                      <a:r>
                        <a:rPr lang="es-MX" dirty="0"/>
                        <a:t>Falta de supervisión de los padres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dirty="0"/>
                        <a:t>Monitoreo de los padres</a:t>
                      </a:r>
                    </a:p>
                    <a:p>
                      <a:endParaRPr lang="es-MX" dirty="0"/>
                    </a:p>
                  </a:txBody>
                  <a:tcPr/>
                </a:tc>
                <a:extLst>
                  <a:ext uri="{0D108BD9-81ED-4DB2-BD59-A6C34878D82A}">
                    <a16:rowId xmlns:a16="http://schemas.microsoft.com/office/drawing/2014/main" val="3384764553"/>
                  </a:ext>
                </a:extLst>
              </a:tr>
              <a:tr h="644513">
                <a:tc>
                  <a:txBody>
                    <a:bodyPr/>
                    <a:lstStyle/>
                    <a:p>
                      <a:r>
                        <a:rPr lang="es-MX" dirty="0"/>
                        <a:t>Compañeros</a:t>
                      </a:r>
                    </a:p>
                  </a:txBody>
                  <a:tcPr/>
                </a:tc>
                <a:tc>
                  <a:txBody>
                    <a:bodyPr/>
                    <a:lstStyle/>
                    <a:p>
                      <a:r>
                        <a:rPr lang="es-MX" dirty="0"/>
                        <a:t>Abuso de sustancias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dirty="0"/>
                        <a:t>Comunicación entre pares</a:t>
                      </a:r>
                    </a:p>
                    <a:p>
                      <a:endParaRPr lang="es-MX" dirty="0"/>
                    </a:p>
                  </a:txBody>
                  <a:tcPr/>
                </a:tc>
                <a:extLst>
                  <a:ext uri="{0D108BD9-81ED-4DB2-BD59-A6C34878D82A}">
                    <a16:rowId xmlns:a16="http://schemas.microsoft.com/office/drawing/2014/main" val="1978280629"/>
                  </a:ext>
                </a:extLst>
              </a:tr>
              <a:tr h="644513">
                <a:tc>
                  <a:txBody>
                    <a:bodyPr/>
                    <a:lstStyle/>
                    <a:p>
                      <a:r>
                        <a:rPr lang="es-MX" dirty="0"/>
                        <a:t>Escuela</a:t>
                      </a:r>
                    </a:p>
                  </a:txBody>
                  <a:tcPr/>
                </a:tc>
                <a:tc>
                  <a:txBody>
                    <a:bodyPr/>
                    <a:lstStyle/>
                    <a:p>
                      <a:r>
                        <a:rPr lang="es-MX" dirty="0"/>
                        <a:t>Disponibilidad de drogas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dirty="0"/>
                        <a:t>Políticas </a:t>
                      </a:r>
                      <a:r>
                        <a:rPr lang="es-MX" dirty="0" err="1"/>
                        <a:t>anti-drogas</a:t>
                      </a:r>
                      <a:endParaRPr lang="es-MX" dirty="0"/>
                    </a:p>
                    <a:p>
                      <a:endParaRPr lang="es-MX" dirty="0"/>
                    </a:p>
                  </a:txBody>
                  <a:tcPr/>
                </a:tc>
                <a:extLst>
                  <a:ext uri="{0D108BD9-81ED-4DB2-BD59-A6C34878D82A}">
                    <a16:rowId xmlns:a16="http://schemas.microsoft.com/office/drawing/2014/main" val="160198135"/>
                  </a:ext>
                </a:extLst>
              </a:tr>
              <a:tr h="644513">
                <a:tc>
                  <a:txBody>
                    <a:bodyPr/>
                    <a:lstStyle/>
                    <a:p>
                      <a:r>
                        <a:rPr lang="es-MX" dirty="0"/>
                        <a:t>Comunidad</a:t>
                      </a:r>
                    </a:p>
                  </a:txBody>
                  <a:tcPr/>
                </a:tc>
                <a:tc>
                  <a:txBody>
                    <a:bodyPr/>
                    <a:lstStyle/>
                    <a:p>
                      <a:r>
                        <a:rPr lang="es-MX" dirty="0"/>
                        <a:t>Pobreza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dirty="0"/>
                        <a:t>Fuerte apego al barrio</a:t>
                      </a:r>
                    </a:p>
                    <a:p>
                      <a:endParaRPr lang="es-MX" dirty="0"/>
                    </a:p>
                  </a:txBody>
                  <a:tcPr/>
                </a:tc>
                <a:extLst>
                  <a:ext uri="{0D108BD9-81ED-4DB2-BD59-A6C34878D82A}">
                    <a16:rowId xmlns:a16="http://schemas.microsoft.com/office/drawing/2014/main" val="671776564"/>
                  </a:ext>
                </a:extLst>
              </a:tr>
            </a:tbl>
          </a:graphicData>
        </a:graphic>
      </p:graphicFrame>
    </p:spTree>
    <p:extLst>
      <p:ext uri="{BB962C8B-B14F-4D97-AF65-F5344CB8AC3E}">
        <p14:creationId xmlns:p14="http://schemas.microsoft.com/office/powerpoint/2010/main" val="25275928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lustración vectorial de lindo personaje de dibujos animados de ...">
            <a:extLst>
              <a:ext uri="{FF2B5EF4-FFF2-40B4-BE49-F238E27FC236}">
                <a16:creationId xmlns:a16="http://schemas.microsoft.com/office/drawing/2014/main" id="{173B209C-9E3F-4664-BFA5-F23E68D6D4D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605"/>
          <a:stretch/>
        </p:blipFill>
        <p:spPr bwMode="auto">
          <a:xfrm>
            <a:off x="2073106" y="776418"/>
            <a:ext cx="2538670" cy="4831671"/>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Cute dibujos animados niños con libros. estudiantes adolescentes ...">
            <a:extLst>
              <a:ext uri="{FF2B5EF4-FFF2-40B4-BE49-F238E27FC236}">
                <a16:creationId xmlns:a16="http://schemas.microsoft.com/office/drawing/2014/main" id="{D3B2BB28-3676-46E8-9942-440DEDA8AD8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3478"/>
          <a:stretch/>
        </p:blipFill>
        <p:spPr bwMode="auto">
          <a:xfrm>
            <a:off x="9260641" y="1037658"/>
            <a:ext cx="1250738" cy="3810000"/>
          </a:xfrm>
          <a:prstGeom prst="rect">
            <a:avLst/>
          </a:prstGeom>
          <a:noFill/>
          <a:extLst>
            <a:ext uri="{909E8E84-426E-40DD-AFC4-6F175D3DCCD1}">
              <a14:hiddenFill xmlns:a14="http://schemas.microsoft.com/office/drawing/2010/main">
                <a:solidFill>
                  <a:srgbClr val="FFFFFF"/>
                </a:solidFill>
              </a14:hiddenFill>
            </a:ext>
          </a:extLst>
        </p:spPr>
      </p:pic>
      <p:sp>
        <p:nvSpPr>
          <p:cNvPr id="4" name="Diagrama de flujo: almacenamiento de acceso secuencial 3">
            <a:extLst>
              <a:ext uri="{FF2B5EF4-FFF2-40B4-BE49-F238E27FC236}">
                <a16:creationId xmlns:a16="http://schemas.microsoft.com/office/drawing/2014/main" id="{852A0610-4043-4149-83FB-D37232DF57F7}"/>
              </a:ext>
            </a:extLst>
          </p:cNvPr>
          <p:cNvSpPr/>
          <p:nvPr/>
        </p:nvSpPr>
        <p:spPr>
          <a:xfrm>
            <a:off x="6452286" y="455324"/>
            <a:ext cx="1250738" cy="640308"/>
          </a:xfrm>
          <a:prstGeom prst="flowChartMagneticTap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MX" dirty="0"/>
              <a:t>ESTOY</a:t>
            </a:r>
          </a:p>
        </p:txBody>
      </p:sp>
      <p:sp>
        <p:nvSpPr>
          <p:cNvPr id="6" name="Diagrama de flujo: almacenamiento de acceso secuencial 5">
            <a:extLst>
              <a:ext uri="{FF2B5EF4-FFF2-40B4-BE49-F238E27FC236}">
                <a16:creationId xmlns:a16="http://schemas.microsoft.com/office/drawing/2014/main" id="{04A87958-8D4E-4BDE-973D-B951D734BAB4}"/>
              </a:ext>
            </a:extLst>
          </p:cNvPr>
          <p:cNvSpPr/>
          <p:nvPr/>
        </p:nvSpPr>
        <p:spPr>
          <a:xfrm>
            <a:off x="4779796" y="612827"/>
            <a:ext cx="1316203" cy="722464"/>
          </a:xfrm>
          <a:prstGeom prst="flowChartMagneticTap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MX" dirty="0"/>
              <a:t>PUEDO</a:t>
            </a:r>
          </a:p>
        </p:txBody>
      </p:sp>
      <p:sp>
        <p:nvSpPr>
          <p:cNvPr id="7" name="Diagrama de flujo: almacenamiento de acceso secuencial 6">
            <a:extLst>
              <a:ext uri="{FF2B5EF4-FFF2-40B4-BE49-F238E27FC236}">
                <a16:creationId xmlns:a16="http://schemas.microsoft.com/office/drawing/2014/main" id="{6AA89F8A-E03E-40C7-8634-2FF9290B3DEA}"/>
              </a:ext>
            </a:extLst>
          </p:cNvPr>
          <p:cNvSpPr/>
          <p:nvPr/>
        </p:nvSpPr>
        <p:spPr>
          <a:xfrm>
            <a:off x="6011850" y="1346679"/>
            <a:ext cx="1436793" cy="739757"/>
          </a:xfrm>
          <a:prstGeom prst="flowChartMagneticTap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MX" dirty="0"/>
              <a:t>TENGO</a:t>
            </a:r>
          </a:p>
        </p:txBody>
      </p:sp>
      <p:sp>
        <p:nvSpPr>
          <p:cNvPr id="8" name="Diagrama de flujo: almacenamiento de acceso secuencial 7">
            <a:extLst>
              <a:ext uri="{FF2B5EF4-FFF2-40B4-BE49-F238E27FC236}">
                <a16:creationId xmlns:a16="http://schemas.microsoft.com/office/drawing/2014/main" id="{BAF250C5-879E-4A16-8874-BCB4139940DD}"/>
              </a:ext>
            </a:extLst>
          </p:cNvPr>
          <p:cNvSpPr/>
          <p:nvPr/>
        </p:nvSpPr>
        <p:spPr>
          <a:xfrm>
            <a:off x="5322878" y="2274156"/>
            <a:ext cx="1250737" cy="739757"/>
          </a:xfrm>
          <a:prstGeom prst="flowChartMagneticTap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MX" dirty="0"/>
              <a:t>SOY</a:t>
            </a:r>
          </a:p>
        </p:txBody>
      </p:sp>
      <p:sp>
        <p:nvSpPr>
          <p:cNvPr id="5" name="Flecha: a la derecha 4">
            <a:extLst>
              <a:ext uri="{FF2B5EF4-FFF2-40B4-BE49-F238E27FC236}">
                <a16:creationId xmlns:a16="http://schemas.microsoft.com/office/drawing/2014/main" id="{96F93F25-7DF6-4F97-AAA4-CEBDCF7E9DC0}"/>
              </a:ext>
            </a:extLst>
          </p:cNvPr>
          <p:cNvSpPr/>
          <p:nvPr/>
        </p:nvSpPr>
        <p:spPr>
          <a:xfrm rot="19233812">
            <a:off x="4297945" y="2980328"/>
            <a:ext cx="968435" cy="524980"/>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MX"/>
          </a:p>
        </p:txBody>
      </p:sp>
      <p:sp>
        <p:nvSpPr>
          <p:cNvPr id="11" name="Flecha: a la derecha 10">
            <a:extLst>
              <a:ext uri="{FF2B5EF4-FFF2-40B4-BE49-F238E27FC236}">
                <a16:creationId xmlns:a16="http://schemas.microsoft.com/office/drawing/2014/main" id="{687AD8B2-834C-4A76-A5C8-75B8A95459D9}"/>
              </a:ext>
            </a:extLst>
          </p:cNvPr>
          <p:cNvSpPr/>
          <p:nvPr/>
        </p:nvSpPr>
        <p:spPr>
          <a:xfrm rot="12376918">
            <a:off x="7982707" y="2162626"/>
            <a:ext cx="1133663" cy="524980"/>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6151575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CDCF138E-7417-4649-ADAA-4105B6069DF4}"/>
              </a:ext>
            </a:extLst>
          </p:cNvPr>
          <p:cNvSpPr/>
          <p:nvPr/>
        </p:nvSpPr>
        <p:spPr>
          <a:xfrm>
            <a:off x="1351004" y="472816"/>
            <a:ext cx="7389342" cy="923330"/>
          </a:xfrm>
          <a:prstGeom prst="rect">
            <a:avLst/>
          </a:prstGeom>
        </p:spPr>
        <p:txBody>
          <a:bodyPr wrap="square">
            <a:spAutoFit/>
          </a:bodyPr>
          <a:lstStyle/>
          <a:p>
            <a:r>
              <a:rPr lang="es-MX" dirty="0"/>
              <a:t>Para hacer frente a las adversidades, superarlas y salir de ellas fortalecido o incluso transformado, las personas (niños, adolescentes o adultos) toman factores de resiliencia de cuatro fuentes:</a:t>
            </a:r>
          </a:p>
        </p:txBody>
      </p:sp>
      <p:sp>
        <p:nvSpPr>
          <p:cNvPr id="3" name="Rectángulo 2">
            <a:extLst>
              <a:ext uri="{FF2B5EF4-FFF2-40B4-BE49-F238E27FC236}">
                <a16:creationId xmlns:a16="http://schemas.microsoft.com/office/drawing/2014/main" id="{8BCC0908-DF80-4956-A63C-E6624909889C}"/>
              </a:ext>
            </a:extLst>
          </p:cNvPr>
          <p:cNvSpPr/>
          <p:nvPr/>
        </p:nvSpPr>
        <p:spPr>
          <a:xfrm>
            <a:off x="864973" y="1519006"/>
            <a:ext cx="5972432" cy="4154984"/>
          </a:xfrm>
          <a:prstGeom prst="rect">
            <a:avLst/>
          </a:prstGeom>
        </p:spPr>
        <p:txBody>
          <a:bodyPr wrap="square">
            <a:spAutoFit/>
          </a:bodyPr>
          <a:lstStyle/>
          <a:p>
            <a:r>
              <a:rPr lang="es-MX" sz="1200" dirty="0"/>
              <a:t>Tengo</a:t>
            </a:r>
          </a:p>
          <a:p>
            <a:r>
              <a:rPr lang="es-MX" sz="1200" dirty="0"/>
              <a:t>• Personas alrededor en quienes confío y que me quieren incondicionalmente. </a:t>
            </a:r>
          </a:p>
          <a:p>
            <a:r>
              <a:rPr lang="es-MX" sz="1200" dirty="0"/>
              <a:t>• Personas que me ponen límites para que aprenda a evitar los peligros. </a:t>
            </a:r>
          </a:p>
          <a:p>
            <a:r>
              <a:rPr lang="es-MX" sz="1200" dirty="0"/>
              <a:t>• Personas que me muestran por medio de su conducta la manera correcta de proceder. </a:t>
            </a:r>
          </a:p>
          <a:p>
            <a:r>
              <a:rPr lang="es-MX" sz="1200" dirty="0"/>
              <a:t>• Personas que quieren que aprenda a desenvolverme solo. </a:t>
            </a:r>
          </a:p>
          <a:p>
            <a:r>
              <a:rPr lang="es-MX" sz="1200" dirty="0"/>
              <a:t>• Personas que me ayudan cuando estoy enfermo o en peligro, o cuando necesito aprender.</a:t>
            </a:r>
          </a:p>
          <a:p>
            <a:endParaRPr lang="es-MX" sz="1200" dirty="0"/>
          </a:p>
          <a:p>
            <a:r>
              <a:rPr lang="es-MX" sz="1200" dirty="0"/>
              <a:t>Soy</a:t>
            </a:r>
          </a:p>
          <a:p>
            <a:r>
              <a:rPr lang="es-MX" sz="1200" dirty="0"/>
              <a:t>• Alguien por quien los otros sienten aprecio y cariño. </a:t>
            </a:r>
          </a:p>
          <a:p>
            <a:r>
              <a:rPr lang="es-MX" sz="1200" dirty="0"/>
              <a:t>• Feliz cuando hago algo bueno para los demás y les demuestro mi afecto. </a:t>
            </a:r>
          </a:p>
          <a:p>
            <a:r>
              <a:rPr lang="es-MX" sz="1200" dirty="0"/>
              <a:t>• Respetuoso de mí mismo y de los otros. </a:t>
            </a:r>
          </a:p>
          <a:p>
            <a:endParaRPr lang="es-MX" sz="1200" dirty="0"/>
          </a:p>
          <a:p>
            <a:r>
              <a:rPr lang="es-MX" sz="1200" dirty="0"/>
              <a:t>Estoy </a:t>
            </a:r>
          </a:p>
          <a:p>
            <a:pPr marL="171450" indent="-171450">
              <a:buFont typeface="Arial" panose="020B0604020202020204" pitchFamily="34" charset="0"/>
              <a:buChar char="•"/>
            </a:pPr>
            <a:r>
              <a:rPr lang="es-MX" sz="1200" dirty="0"/>
              <a:t>Dispuesto a responsabilizarme de mis actos. </a:t>
            </a:r>
          </a:p>
          <a:p>
            <a:r>
              <a:rPr lang="es-MX" sz="1200" dirty="0"/>
              <a:t>• Seguro de que todo saldrá bien.</a:t>
            </a:r>
          </a:p>
          <a:p>
            <a:endParaRPr lang="es-MX" sz="1200" dirty="0"/>
          </a:p>
          <a:p>
            <a:r>
              <a:rPr lang="es-MX" sz="1200" dirty="0"/>
              <a:t>Puedo</a:t>
            </a:r>
          </a:p>
          <a:p>
            <a:r>
              <a:rPr lang="es-MX" sz="1200" dirty="0"/>
              <a:t>• Hablar sobre cosas que me asustan o me inquietan. </a:t>
            </a:r>
          </a:p>
          <a:p>
            <a:r>
              <a:rPr lang="es-MX" sz="1200" dirty="0"/>
              <a:t>• Buscar la manera de resolver mis problemas. </a:t>
            </a:r>
          </a:p>
          <a:p>
            <a:r>
              <a:rPr lang="es-MX" sz="1200" dirty="0"/>
              <a:t>• Controlarme cuando tengo ganas de hacer algo peligroso o que no está bien. </a:t>
            </a:r>
          </a:p>
          <a:p>
            <a:r>
              <a:rPr lang="es-MX" sz="1200" dirty="0"/>
              <a:t>• Buscar el momento apropiado para hablar con alguien o actuar. </a:t>
            </a:r>
          </a:p>
          <a:p>
            <a:r>
              <a:rPr lang="es-MX" sz="1200" dirty="0"/>
              <a:t>• Encontrar a alguien que me ayude cuando lo necesito.</a:t>
            </a:r>
          </a:p>
        </p:txBody>
      </p:sp>
    </p:spTree>
    <p:extLst>
      <p:ext uri="{BB962C8B-B14F-4D97-AF65-F5344CB8AC3E}">
        <p14:creationId xmlns:p14="http://schemas.microsoft.com/office/powerpoint/2010/main" val="16436887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a:extLst>
              <a:ext uri="{FF2B5EF4-FFF2-40B4-BE49-F238E27FC236}">
                <a16:creationId xmlns:a16="http://schemas.microsoft.com/office/drawing/2014/main" id="{754ED467-5896-41AA-BE0F-36828A3366B9}"/>
              </a:ext>
            </a:extLst>
          </p:cNvPr>
          <p:cNvGrpSpPr/>
          <p:nvPr/>
        </p:nvGrpSpPr>
        <p:grpSpPr>
          <a:xfrm>
            <a:off x="1268624" y="741406"/>
            <a:ext cx="7397581" cy="4758735"/>
            <a:chOff x="1268624" y="296561"/>
            <a:chExt cx="9292286" cy="4948206"/>
          </a:xfrm>
        </p:grpSpPr>
        <p:sp>
          <p:nvSpPr>
            <p:cNvPr id="2" name="CuadroTexto 1">
              <a:extLst>
                <a:ext uri="{FF2B5EF4-FFF2-40B4-BE49-F238E27FC236}">
                  <a16:creationId xmlns:a16="http://schemas.microsoft.com/office/drawing/2014/main" id="{6DCFE218-FED1-4601-9837-DA66196AA784}"/>
                </a:ext>
              </a:extLst>
            </p:cNvPr>
            <p:cNvSpPr txBox="1"/>
            <p:nvPr/>
          </p:nvSpPr>
          <p:spPr>
            <a:xfrm>
              <a:off x="1268624" y="296561"/>
              <a:ext cx="7554098" cy="646331"/>
            </a:xfrm>
            <a:prstGeom prst="rect">
              <a:avLst/>
            </a:prstGeom>
            <a:noFill/>
          </p:spPr>
          <p:txBody>
            <a:bodyPr wrap="square" rtlCol="0">
              <a:spAutoFit/>
            </a:bodyPr>
            <a:lstStyle/>
            <a:p>
              <a:r>
                <a:rPr lang="es-MX" dirty="0"/>
                <a:t>ACTIVIDAD 2: Factores de riesgo y de protección</a:t>
              </a:r>
            </a:p>
            <a:p>
              <a:endParaRPr lang="es-MX" dirty="0"/>
            </a:p>
          </p:txBody>
        </p:sp>
        <p:sp>
          <p:nvSpPr>
            <p:cNvPr id="3" name="Rectángulo 2">
              <a:extLst>
                <a:ext uri="{FF2B5EF4-FFF2-40B4-BE49-F238E27FC236}">
                  <a16:creationId xmlns:a16="http://schemas.microsoft.com/office/drawing/2014/main" id="{E8F50CAB-633A-4C9A-95E3-600FB5263945}"/>
                </a:ext>
              </a:extLst>
            </p:cNvPr>
            <p:cNvSpPr/>
            <p:nvPr/>
          </p:nvSpPr>
          <p:spPr>
            <a:xfrm>
              <a:off x="1293338" y="861531"/>
              <a:ext cx="8170711" cy="769441"/>
            </a:xfrm>
            <a:prstGeom prst="rect">
              <a:avLst/>
            </a:prstGeom>
          </p:spPr>
          <p:txBody>
            <a:bodyPr wrap="square">
              <a:spAutoFit/>
            </a:bodyPr>
            <a:lstStyle/>
            <a:p>
              <a:r>
                <a:rPr lang="es-MX" sz="1100" dirty="0"/>
                <a:t>Instrucciones: </a:t>
              </a:r>
            </a:p>
            <a:p>
              <a:r>
                <a:rPr lang="es-MX" sz="1100" dirty="0"/>
                <a:t>A continuación se presentan dos casos hipotéticos sobre la prevención del consumo de drogas. Léelos con detenimiento y detecta los factores de riesgo y los de protección que están implícitos. Marca con una R los factores de riesgo y con una P los factores de protección</a:t>
              </a:r>
            </a:p>
          </p:txBody>
        </p:sp>
        <p:sp>
          <p:nvSpPr>
            <p:cNvPr id="4" name="Rectángulo 3">
              <a:extLst>
                <a:ext uri="{FF2B5EF4-FFF2-40B4-BE49-F238E27FC236}">
                  <a16:creationId xmlns:a16="http://schemas.microsoft.com/office/drawing/2014/main" id="{02060609-35B6-412D-9117-2C154FB370A4}"/>
                </a:ext>
              </a:extLst>
            </p:cNvPr>
            <p:cNvSpPr/>
            <p:nvPr/>
          </p:nvSpPr>
          <p:spPr>
            <a:xfrm>
              <a:off x="1499286" y="2013792"/>
              <a:ext cx="9061624" cy="1384995"/>
            </a:xfrm>
            <a:prstGeom prst="rect">
              <a:avLst/>
            </a:prstGeom>
          </p:spPr>
          <p:txBody>
            <a:bodyPr wrap="square">
              <a:spAutoFit/>
            </a:bodyPr>
            <a:lstStyle/>
            <a:p>
              <a:r>
                <a:rPr lang="es-MX" sz="1200" dirty="0"/>
                <a:t>Caso A </a:t>
              </a:r>
            </a:p>
            <a:p>
              <a:r>
                <a:rPr lang="es-MX" sz="1200" dirty="0"/>
                <a:t>Carlos es un adolescente de 15 años que vive en una zona marginada de la Ciudad de México. Tiene afición por la música y está formando un conjunto de rock. Pertenece a una familia de seis hermanos. Aunque ambos padres trabajan, procuran estar al pendiente de las tareas de sus hijos y adoptar una disciplina rígida y autoritaria con el fin de que “no se descarrilen”. Carlos es el mayor de sus hermanos, por lo que intenta tener una comunicación abierta con ellos e inculcarles el deporte como camino para tener una vida saludable. En el barrio donde viven existen algunas bandas que son identificadas como consumidores de drogas como la marihuana. Su hermano Isidro le comenta que María, otra hermana, ha sido vista con frecuencia con uno de los integrantes de esta banda. Por estas razones, Carlos decide hablar con ella.</a:t>
              </a:r>
            </a:p>
          </p:txBody>
        </p:sp>
        <p:sp>
          <p:nvSpPr>
            <p:cNvPr id="5" name="Rectángulo 4">
              <a:extLst>
                <a:ext uri="{FF2B5EF4-FFF2-40B4-BE49-F238E27FC236}">
                  <a16:creationId xmlns:a16="http://schemas.microsoft.com/office/drawing/2014/main" id="{7A101932-EE5F-4750-8E9B-8A841A41C1F9}"/>
                </a:ext>
              </a:extLst>
            </p:cNvPr>
            <p:cNvSpPr/>
            <p:nvPr/>
          </p:nvSpPr>
          <p:spPr>
            <a:xfrm>
              <a:off x="1647568" y="4044438"/>
              <a:ext cx="7068063" cy="1200329"/>
            </a:xfrm>
            <a:prstGeom prst="rect">
              <a:avLst/>
            </a:prstGeom>
          </p:spPr>
          <p:txBody>
            <a:bodyPr wrap="square">
              <a:spAutoFit/>
            </a:bodyPr>
            <a:lstStyle/>
            <a:p>
              <a:r>
                <a:rPr lang="es-MX" sz="1200" dirty="0"/>
                <a:t>(     ) Vive en una zona marginada. </a:t>
              </a:r>
            </a:p>
            <a:p>
              <a:r>
                <a:rPr lang="es-MX" sz="1200" dirty="0"/>
                <a:t>(     ) Padres pendientes de sus tareas.</a:t>
              </a:r>
            </a:p>
            <a:p>
              <a:r>
                <a:rPr lang="es-MX" sz="1200" dirty="0"/>
                <a:t>(     ) Tiene una comunicación abierta con sus hermanos. </a:t>
              </a:r>
            </a:p>
            <a:p>
              <a:r>
                <a:rPr lang="es-MX" sz="1200" dirty="0"/>
                <a:t>(     ) Promueve el deporte como camino para la salud.</a:t>
              </a:r>
            </a:p>
            <a:p>
              <a:r>
                <a:rPr lang="es-MX" sz="1200" dirty="0"/>
                <a:t>(     ) Hermana que frecuenta a integrante de una banda que consume droga.</a:t>
              </a:r>
            </a:p>
            <a:p>
              <a:r>
                <a:rPr lang="es-MX" sz="1200" dirty="0"/>
                <a:t>(     ) Padres que adoptan disciplina rígida y autoritaria</a:t>
              </a:r>
            </a:p>
          </p:txBody>
        </p:sp>
      </p:grpSp>
    </p:spTree>
    <p:extLst>
      <p:ext uri="{BB962C8B-B14F-4D97-AF65-F5344CB8AC3E}">
        <p14:creationId xmlns:p14="http://schemas.microsoft.com/office/powerpoint/2010/main" val="7403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4832AF9-4B5A-42F7-9DBA-67273761535C}"/>
              </a:ext>
            </a:extLst>
          </p:cNvPr>
          <p:cNvSpPr txBox="1"/>
          <p:nvPr/>
        </p:nvSpPr>
        <p:spPr>
          <a:xfrm>
            <a:off x="1392195" y="1935895"/>
            <a:ext cx="8699155" cy="800219"/>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s-MX" sz="2800" b="1" dirty="0">
                <a:ln/>
                <a:solidFill>
                  <a:schemeClr val="accent3"/>
                </a:solidFill>
              </a:rPr>
              <a:t>FACTORES DE RIESGO</a:t>
            </a:r>
          </a:p>
          <a:p>
            <a:endParaRPr lang="es-MX" b="1" dirty="0">
              <a:ln/>
              <a:solidFill>
                <a:schemeClr val="accent3"/>
              </a:solidFill>
            </a:endParaRPr>
          </a:p>
        </p:txBody>
      </p:sp>
      <p:sp>
        <p:nvSpPr>
          <p:cNvPr id="3" name="CuadroTexto 2">
            <a:extLst>
              <a:ext uri="{FF2B5EF4-FFF2-40B4-BE49-F238E27FC236}">
                <a16:creationId xmlns:a16="http://schemas.microsoft.com/office/drawing/2014/main" id="{B1016A1F-274D-4B52-9B92-C4FC9AE9246F}"/>
              </a:ext>
            </a:extLst>
          </p:cNvPr>
          <p:cNvSpPr txBox="1"/>
          <p:nvPr/>
        </p:nvSpPr>
        <p:spPr>
          <a:xfrm>
            <a:off x="1392195" y="2479594"/>
            <a:ext cx="4530810" cy="1754326"/>
          </a:xfrm>
          <a:prstGeom prst="rect">
            <a:avLst/>
          </a:prstGeom>
          <a:noFill/>
        </p:spPr>
        <p:txBody>
          <a:bodyPr wrap="square" rtlCol="0">
            <a:spAutoFit/>
          </a:bodyPr>
          <a:lstStyle/>
          <a:p>
            <a:r>
              <a:rPr lang="es-MX" dirty="0"/>
              <a:t>Los factores de riesgo son aquellos agentes interpersonales, sociales o individuales que están presentes en los ambientes en los que se desarrollan las personas y que pueden incrementar las posibilidades de que se dé un proceso adictivo.</a:t>
            </a:r>
          </a:p>
        </p:txBody>
      </p:sp>
      <p:sp>
        <p:nvSpPr>
          <p:cNvPr id="4" name="Rectángulo 3">
            <a:extLst>
              <a:ext uri="{FF2B5EF4-FFF2-40B4-BE49-F238E27FC236}">
                <a16:creationId xmlns:a16="http://schemas.microsoft.com/office/drawing/2014/main" id="{D800C102-EE63-4C8A-9531-52DBF05B3D42}"/>
              </a:ext>
            </a:extLst>
          </p:cNvPr>
          <p:cNvSpPr/>
          <p:nvPr/>
        </p:nvSpPr>
        <p:spPr>
          <a:xfrm>
            <a:off x="1392196" y="476424"/>
            <a:ext cx="4703804" cy="1508105"/>
          </a:xfrm>
          <a:prstGeom prst="rect">
            <a:avLst/>
          </a:prstGeom>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r>
              <a:rPr lang="es-MX" sz="2800" b="1" dirty="0">
                <a:ln/>
                <a:solidFill>
                  <a:schemeClr val="accent3"/>
                </a:solidFill>
              </a:rPr>
              <a:t>CONDUCTA DE RIESGO</a:t>
            </a:r>
          </a:p>
          <a:p>
            <a:r>
              <a:rPr lang="es-MX" dirty="0"/>
              <a:t>Búsqueda repetida del peligro, en la que la persona pone en juego su vida </a:t>
            </a:r>
          </a:p>
          <a:p>
            <a:endParaRPr lang="es-MX" sz="2800" b="1" dirty="0">
              <a:ln/>
              <a:solidFill>
                <a:schemeClr val="accent3"/>
              </a:solidFill>
            </a:endParaRPr>
          </a:p>
        </p:txBody>
      </p:sp>
      <p:pic>
        <p:nvPicPr>
          <p:cNvPr id="1026" name="Picture 2" descr="Conquistando espacios y asumiendo riesgos: Mujeres adolescentes ...">
            <a:extLst>
              <a:ext uri="{FF2B5EF4-FFF2-40B4-BE49-F238E27FC236}">
                <a16:creationId xmlns:a16="http://schemas.microsoft.com/office/drawing/2014/main" id="{7406AE3B-1C2C-4DCE-8D79-4A8764A267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7109" y="717270"/>
            <a:ext cx="2857500" cy="176232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dolescencia y conductas de riesgo - Tribuna de la Bahía">
            <a:extLst>
              <a:ext uri="{FF2B5EF4-FFF2-40B4-BE49-F238E27FC236}">
                <a16:creationId xmlns:a16="http://schemas.microsoft.com/office/drawing/2014/main" id="{8A30D127-783A-426F-AD05-B12036228D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0751" y="3108687"/>
            <a:ext cx="2459855" cy="191971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ONDUCTAS DE RIESGO EN LA ADOLESCENCIA – Tolerancia Cero">
            <a:extLst>
              <a:ext uri="{FF2B5EF4-FFF2-40B4-BE49-F238E27FC236}">
                <a16:creationId xmlns:a16="http://schemas.microsoft.com/office/drawing/2014/main" id="{05595982-0B49-4D21-84A3-593B4D5E75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409567">
            <a:off x="7959125" y="1381574"/>
            <a:ext cx="2562225" cy="17811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rogas y adolescentes | CuidatePlus">
            <a:extLst>
              <a:ext uri="{FF2B5EF4-FFF2-40B4-BE49-F238E27FC236}">
                <a16:creationId xmlns:a16="http://schemas.microsoft.com/office/drawing/2014/main" id="{6294F99B-60D1-4DA5-B197-C99E490DE09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74609" y="3075303"/>
            <a:ext cx="2459854" cy="1816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91673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ABEB17A-5AAC-4F8D-A8B4-592583744B5D}"/>
              </a:ext>
            </a:extLst>
          </p:cNvPr>
          <p:cNvSpPr/>
          <p:nvPr/>
        </p:nvSpPr>
        <p:spPr>
          <a:xfrm>
            <a:off x="1491047" y="803350"/>
            <a:ext cx="8237839" cy="1200329"/>
          </a:xfrm>
          <a:prstGeom prst="rect">
            <a:avLst/>
          </a:prstGeom>
        </p:spPr>
        <p:txBody>
          <a:bodyPr wrap="square">
            <a:spAutoFit/>
          </a:bodyPr>
          <a:lstStyle/>
          <a:p>
            <a:r>
              <a:rPr lang="es-MX" sz="1200" dirty="0"/>
              <a:t>Caso B </a:t>
            </a:r>
          </a:p>
          <a:p>
            <a:r>
              <a:rPr lang="es-MX" sz="1200" dirty="0"/>
              <a:t>Una reconocida escuela está ubicada en una colonia de clase media alta y cuenta con el apoyo de diversas instituciones académicas. Dicha escuela se caracteriza por fomentar la comunicación y establecer vínculos afectivos entre el personal y los estudiantes. Ana, alumna de esta escuela, constantemente se aísla del grupo y de un tiempo a la fecha ha demostrado bajo rendimiento escolar. Tanto su profesora como la directora de la escuela están preocupadas por ella, pues temen que pueda estar consumiendo drogas, ya que existe cierta disponibilidad de éstas entre sus compañeros</a:t>
            </a:r>
          </a:p>
        </p:txBody>
      </p:sp>
      <p:sp>
        <p:nvSpPr>
          <p:cNvPr id="3" name="Rectángulo 2">
            <a:extLst>
              <a:ext uri="{FF2B5EF4-FFF2-40B4-BE49-F238E27FC236}">
                <a16:creationId xmlns:a16="http://schemas.microsoft.com/office/drawing/2014/main" id="{D06082A3-2AAE-49F1-8F6F-43A69943DC66}"/>
              </a:ext>
            </a:extLst>
          </p:cNvPr>
          <p:cNvSpPr/>
          <p:nvPr/>
        </p:nvSpPr>
        <p:spPr>
          <a:xfrm>
            <a:off x="1491047" y="2436507"/>
            <a:ext cx="7652953" cy="1015663"/>
          </a:xfrm>
          <a:prstGeom prst="rect">
            <a:avLst/>
          </a:prstGeom>
        </p:spPr>
        <p:txBody>
          <a:bodyPr wrap="square">
            <a:spAutoFit/>
          </a:bodyPr>
          <a:lstStyle/>
          <a:p>
            <a:r>
              <a:rPr lang="es-MX" sz="1200" dirty="0"/>
              <a:t>(      ) Fomento de la comunicación y el establecimiento de vínculos afectivos entre el personal y el estudiante.</a:t>
            </a:r>
          </a:p>
          <a:p>
            <a:r>
              <a:rPr lang="es-MX" sz="1200" dirty="0"/>
              <a:t>(      ) Disponibilidad de drogas dentro de la escuela.</a:t>
            </a:r>
          </a:p>
          <a:p>
            <a:r>
              <a:rPr lang="es-MX" sz="1200" dirty="0"/>
              <a:t>(      ) Aislamiento del grupo. </a:t>
            </a:r>
          </a:p>
          <a:p>
            <a:r>
              <a:rPr lang="es-MX" sz="1200" dirty="0"/>
              <a:t>(      ) Preocupación por parte del personal de la escuela.</a:t>
            </a:r>
          </a:p>
          <a:p>
            <a:r>
              <a:rPr lang="es-MX" sz="1200" dirty="0"/>
              <a:t>(      ) Bajo rendimiento escolar.</a:t>
            </a:r>
          </a:p>
        </p:txBody>
      </p:sp>
    </p:spTree>
    <p:extLst>
      <p:ext uri="{BB962C8B-B14F-4D97-AF65-F5344CB8AC3E}">
        <p14:creationId xmlns:p14="http://schemas.microsoft.com/office/powerpoint/2010/main" val="14129924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E3876500-D85C-4BED-8824-942082505B18}"/>
              </a:ext>
            </a:extLst>
          </p:cNvPr>
          <p:cNvSpPr/>
          <p:nvPr/>
        </p:nvSpPr>
        <p:spPr>
          <a:xfrm>
            <a:off x="1688757" y="474345"/>
            <a:ext cx="8213124" cy="3416320"/>
          </a:xfrm>
          <a:prstGeom prst="rect">
            <a:avLst/>
          </a:prstGeom>
        </p:spPr>
        <p:txBody>
          <a:bodyPr wrap="square">
            <a:spAutoFit/>
          </a:bodyPr>
          <a:lstStyle/>
          <a:p>
            <a:r>
              <a:rPr lang="es-MX" dirty="0"/>
              <a:t> ACTIVIDAD:  Resiliencia</a:t>
            </a:r>
          </a:p>
          <a:p>
            <a:r>
              <a:rPr lang="es-MX" dirty="0"/>
              <a:t>Instrucciones: Lee el siguiente caso y con base en la lectura de la resiliencia contesta las preguntas.</a:t>
            </a:r>
          </a:p>
          <a:p>
            <a:endParaRPr lang="es-MX" dirty="0"/>
          </a:p>
          <a:p>
            <a:r>
              <a:rPr lang="es-MX" sz="1200" dirty="0"/>
              <a:t>Caso</a:t>
            </a:r>
          </a:p>
          <a:p>
            <a:endParaRPr lang="es-MX" sz="1200" dirty="0"/>
          </a:p>
          <a:p>
            <a:r>
              <a:rPr lang="es-MX" sz="1200" dirty="0"/>
              <a:t>Sara y Josefina son primas, viven en una comunidad en medio de la pobreza y la marginación; las dos han sido criadas por familias disfuncionales. Por su condición de riesgo, se esperaría que tuvieran algún problema, ya sea físico, psicológico o social.</a:t>
            </a:r>
          </a:p>
          <a:p>
            <a:r>
              <a:rPr lang="es-MX" sz="1200" dirty="0"/>
              <a:t>Sara es de carácter fuerte y a veces un poco agresiva; vive con sus padres y su abuelo; su papá es alcohólico y su mamá trabaja todo el día, por lo que no tiene mucha relación con ellos; en cambio su abuelo es muy cariñoso con ella. En la escuela, Sara se siente importante y segura de sí misma porque su maestra Carmina siempre le dice que es muy inteligente y la anima a seguir estudiando; esos comentarios hacen que Sara tenga como meta ingresar a la universidad.</a:t>
            </a:r>
          </a:p>
          <a:p>
            <a:r>
              <a:rPr lang="es-MX" sz="1200" dirty="0"/>
              <a:t>Por otro lado, Sara siempre quiere platicar con Josefina, pero a ella no le interesa mucho su plática, prefiere invitarla a que vayan con sus amigas a aprender a fumar. Sara le dice que no le interesa fumar.</a:t>
            </a:r>
          </a:p>
          <a:p>
            <a:endParaRPr lang="es-MX" sz="1200" dirty="0"/>
          </a:p>
          <a:p>
            <a:r>
              <a:rPr lang="es-MX" sz="1200" dirty="0"/>
              <a:t>¿Qué personaje es resiliente? ¿Por qué?</a:t>
            </a:r>
          </a:p>
        </p:txBody>
      </p:sp>
    </p:spTree>
    <p:extLst>
      <p:ext uri="{BB962C8B-B14F-4D97-AF65-F5344CB8AC3E}">
        <p14:creationId xmlns:p14="http://schemas.microsoft.com/office/powerpoint/2010/main" val="20935818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32C3E84-822E-48E6-9276-E6C28548C3BD}"/>
              </a:ext>
            </a:extLst>
          </p:cNvPr>
          <p:cNvSpPr txBox="1"/>
          <p:nvPr/>
        </p:nvSpPr>
        <p:spPr>
          <a:xfrm>
            <a:off x="1766656" y="754602"/>
            <a:ext cx="7173158" cy="461665"/>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s-MX" sz="2400" b="1" dirty="0">
                <a:ln/>
                <a:solidFill>
                  <a:schemeClr val="accent3"/>
                </a:solidFill>
              </a:rPr>
              <a:t>ESTRATEGIAS PREVENTIVAS</a:t>
            </a:r>
          </a:p>
        </p:txBody>
      </p:sp>
      <p:sp>
        <p:nvSpPr>
          <p:cNvPr id="5" name="Rectángulo 4">
            <a:extLst>
              <a:ext uri="{FF2B5EF4-FFF2-40B4-BE49-F238E27FC236}">
                <a16:creationId xmlns:a16="http://schemas.microsoft.com/office/drawing/2014/main" id="{7BDDFF1C-CE24-41C6-8256-33102CF343FB}"/>
              </a:ext>
            </a:extLst>
          </p:cNvPr>
          <p:cNvSpPr/>
          <p:nvPr/>
        </p:nvSpPr>
        <p:spPr>
          <a:xfrm>
            <a:off x="1384918" y="1408406"/>
            <a:ext cx="9596760" cy="923330"/>
          </a:xfrm>
          <a:prstGeom prst="rect">
            <a:avLst/>
          </a:prstGeom>
        </p:spPr>
        <p:txBody>
          <a:bodyPr wrap="square">
            <a:spAutoFit/>
          </a:bodyPr>
          <a:lstStyle/>
          <a:p>
            <a:r>
              <a:rPr lang="es-MX" dirty="0"/>
              <a:t>Las intervenciones preventivas pueden proporcionar las habilidades y el apoyo para mejorar los niveles de los factores de protección de los jóvenes en alto riesgo y prevenir que progresen al abuso de drogas.</a:t>
            </a:r>
          </a:p>
        </p:txBody>
      </p:sp>
      <p:sp>
        <p:nvSpPr>
          <p:cNvPr id="6" name="Rectángulo 5">
            <a:extLst>
              <a:ext uri="{FF2B5EF4-FFF2-40B4-BE49-F238E27FC236}">
                <a16:creationId xmlns:a16="http://schemas.microsoft.com/office/drawing/2014/main" id="{EA0ECFB7-426B-4C7B-9F82-F6BBF1466EEB}"/>
              </a:ext>
            </a:extLst>
          </p:cNvPr>
          <p:cNvSpPr/>
          <p:nvPr/>
        </p:nvSpPr>
        <p:spPr>
          <a:xfrm>
            <a:off x="1423385" y="2464851"/>
            <a:ext cx="3477089" cy="2585323"/>
          </a:xfrm>
          <a:prstGeom prst="rect">
            <a:avLst/>
          </a:prstGeom>
        </p:spPr>
        <p:txBody>
          <a:bodyPr wrap="square">
            <a:spAutoFit/>
          </a:bodyPr>
          <a:lstStyle/>
          <a:p>
            <a:r>
              <a:rPr lang="es-MX" dirty="0"/>
              <a:t>PADRES</a:t>
            </a:r>
          </a:p>
          <a:p>
            <a:r>
              <a:rPr lang="es-MX" dirty="0"/>
              <a:t>Los padres pueden usar la información sobre los factores de riesgo y de protección como ayuda para desarrollar acciones preventivas positivas (Ej., conversar sobre las reglas de la familia) antes de que ocurran problemas.</a:t>
            </a:r>
          </a:p>
          <a:p>
            <a:endParaRPr lang="es-MX" dirty="0"/>
          </a:p>
        </p:txBody>
      </p:sp>
      <p:pic>
        <p:nvPicPr>
          <p:cNvPr id="1026" name="Picture 2" descr="Día del Padre: Cómo mejorar la comunicación con un hijo ...">
            <a:extLst>
              <a:ext uri="{FF2B5EF4-FFF2-40B4-BE49-F238E27FC236}">
                <a16:creationId xmlns:a16="http://schemas.microsoft.com/office/drawing/2014/main" id="{0B92D94F-7873-4AD8-9371-029D436EA9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7357" y="2557462"/>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33493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ipse 4">
            <a:extLst>
              <a:ext uri="{FF2B5EF4-FFF2-40B4-BE49-F238E27FC236}">
                <a16:creationId xmlns:a16="http://schemas.microsoft.com/office/drawing/2014/main" id="{5F5BBEFC-B1CD-4E3A-AA97-5F0E5F29859B}"/>
              </a:ext>
            </a:extLst>
          </p:cNvPr>
          <p:cNvSpPr/>
          <p:nvPr/>
        </p:nvSpPr>
        <p:spPr>
          <a:xfrm>
            <a:off x="5202315" y="1908698"/>
            <a:ext cx="2572820" cy="1477327"/>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MX" sz="2800" dirty="0"/>
              <a:t>PAPÁS-HIJOS</a:t>
            </a:r>
          </a:p>
          <a:p>
            <a:pPr algn="ctr"/>
            <a:r>
              <a:rPr lang="es-MX" sz="2800" dirty="0"/>
              <a:t>FAMILIA</a:t>
            </a:r>
          </a:p>
        </p:txBody>
      </p:sp>
      <p:sp>
        <p:nvSpPr>
          <p:cNvPr id="6" name="Flecha: hacia abajo 5">
            <a:extLst>
              <a:ext uri="{FF2B5EF4-FFF2-40B4-BE49-F238E27FC236}">
                <a16:creationId xmlns:a16="http://schemas.microsoft.com/office/drawing/2014/main" id="{DFA252F7-BA7E-4738-81BA-0B1A67F266E5}"/>
              </a:ext>
            </a:extLst>
          </p:cNvPr>
          <p:cNvSpPr/>
          <p:nvPr/>
        </p:nvSpPr>
        <p:spPr>
          <a:xfrm rot="14226281">
            <a:off x="7617041" y="1331650"/>
            <a:ext cx="484632" cy="914400"/>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MX"/>
          </a:p>
        </p:txBody>
      </p:sp>
      <p:sp>
        <p:nvSpPr>
          <p:cNvPr id="7" name="Rectángulo 6">
            <a:extLst>
              <a:ext uri="{FF2B5EF4-FFF2-40B4-BE49-F238E27FC236}">
                <a16:creationId xmlns:a16="http://schemas.microsoft.com/office/drawing/2014/main" id="{150641DC-8D17-4479-B191-0381F8081E3B}"/>
              </a:ext>
            </a:extLst>
          </p:cNvPr>
          <p:cNvSpPr/>
          <p:nvPr/>
        </p:nvSpPr>
        <p:spPr>
          <a:xfrm>
            <a:off x="8316861" y="1060424"/>
            <a:ext cx="1892459" cy="923330"/>
          </a:xfrm>
          <a:prstGeom prst="rect">
            <a:avLst/>
          </a:prstGeom>
        </p:spPr>
        <p:txBody>
          <a:bodyPr wrap="square">
            <a:spAutoFit/>
          </a:bodyPr>
          <a:lstStyle/>
          <a:p>
            <a:r>
              <a:rPr lang="es-MX" dirty="0"/>
              <a:t>Que los padres proporcionen reglas y disciplina.</a:t>
            </a:r>
          </a:p>
        </p:txBody>
      </p:sp>
      <p:sp>
        <p:nvSpPr>
          <p:cNvPr id="8" name="Flecha: hacia abajo 7">
            <a:extLst>
              <a:ext uri="{FF2B5EF4-FFF2-40B4-BE49-F238E27FC236}">
                <a16:creationId xmlns:a16="http://schemas.microsoft.com/office/drawing/2014/main" id="{433F289F-32D9-46B3-8037-B1FF32AC4ADF}"/>
              </a:ext>
            </a:extLst>
          </p:cNvPr>
          <p:cNvSpPr/>
          <p:nvPr/>
        </p:nvSpPr>
        <p:spPr>
          <a:xfrm rot="20306325">
            <a:off x="7494922" y="3319619"/>
            <a:ext cx="484632" cy="914400"/>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MX"/>
          </a:p>
        </p:txBody>
      </p:sp>
      <p:sp>
        <p:nvSpPr>
          <p:cNvPr id="9" name="Rectángulo 8">
            <a:extLst>
              <a:ext uri="{FF2B5EF4-FFF2-40B4-BE49-F238E27FC236}">
                <a16:creationId xmlns:a16="http://schemas.microsoft.com/office/drawing/2014/main" id="{C322A8CF-A77D-4749-8491-C1D453972151}"/>
              </a:ext>
            </a:extLst>
          </p:cNvPr>
          <p:cNvSpPr/>
          <p:nvPr/>
        </p:nvSpPr>
        <p:spPr>
          <a:xfrm>
            <a:off x="7014694" y="4167612"/>
            <a:ext cx="2130639" cy="923330"/>
          </a:xfrm>
          <a:prstGeom prst="rect">
            <a:avLst/>
          </a:prstGeom>
        </p:spPr>
        <p:txBody>
          <a:bodyPr wrap="square">
            <a:spAutoFit/>
          </a:bodyPr>
          <a:lstStyle/>
          <a:p>
            <a:r>
              <a:rPr lang="es-MX" dirty="0"/>
              <a:t>Hablándoles a los hijos sobre las drogas</a:t>
            </a:r>
          </a:p>
        </p:txBody>
      </p:sp>
      <p:sp>
        <p:nvSpPr>
          <p:cNvPr id="10" name="Flecha: hacia abajo 9">
            <a:extLst>
              <a:ext uri="{FF2B5EF4-FFF2-40B4-BE49-F238E27FC236}">
                <a16:creationId xmlns:a16="http://schemas.microsoft.com/office/drawing/2014/main" id="{E1049C4C-C63E-4DE0-8521-F9AEEE1FB357}"/>
              </a:ext>
            </a:extLst>
          </p:cNvPr>
          <p:cNvSpPr/>
          <p:nvPr/>
        </p:nvSpPr>
        <p:spPr>
          <a:xfrm rot="210793">
            <a:off x="5436038" y="3400014"/>
            <a:ext cx="484632" cy="914400"/>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MX"/>
          </a:p>
        </p:txBody>
      </p:sp>
      <p:sp>
        <p:nvSpPr>
          <p:cNvPr id="11" name="Rectángulo 10">
            <a:extLst>
              <a:ext uri="{FF2B5EF4-FFF2-40B4-BE49-F238E27FC236}">
                <a16:creationId xmlns:a16="http://schemas.microsoft.com/office/drawing/2014/main" id="{DE238E57-531F-4C72-9B8A-707A4FFBD60D}"/>
              </a:ext>
            </a:extLst>
          </p:cNvPr>
          <p:cNvSpPr/>
          <p:nvPr/>
        </p:nvSpPr>
        <p:spPr>
          <a:xfrm>
            <a:off x="4944862" y="4442822"/>
            <a:ext cx="1559511" cy="646331"/>
          </a:xfrm>
          <a:prstGeom prst="rect">
            <a:avLst/>
          </a:prstGeom>
        </p:spPr>
        <p:txBody>
          <a:bodyPr wrap="square">
            <a:spAutoFit/>
          </a:bodyPr>
          <a:lstStyle/>
          <a:p>
            <a:r>
              <a:rPr lang="es-MX" dirty="0"/>
              <a:t>Vigilando sus actividades</a:t>
            </a:r>
          </a:p>
        </p:txBody>
      </p:sp>
      <p:sp>
        <p:nvSpPr>
          <p:cNvPr id="12" name="Flecha: hacia abajo 11">
            <a:extLst>
              <a:ext uri="{FF2B5EF4-FFF2-40B4-BE49-F238E27FC236}">
                <a16:creationId xmlns:a16="http://schemas.microsoft.com/office/drawing/2014/main" id="{A0BF2E61-7740-483C-AB23-B66600ABC831}"/>
              </a:ext>
            </a:extLst>
          </p:cNvPr>
          <p:cNvSpPr/>
          <p:nvPr/>
        </p:nvSpPr>
        <p:spPr>
          <a:xfrm rot="5400000">
            <a:off x="4390299" y="2309002"/>
            <a:ext cx="484632" cy="914400"/>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MX"/>
          </a:p>
        </p:txBody>
      </p:sp>
      <p:sp>
        <p:nvSpPr>
          <p:cNvPr id="13" name="Flecha: hacia abajo 12">
            <a:extLst>
              <a:ext uri="{FF2B5EF4-FFF2-40B4-BE49-F238E27FC236}">
                <a16:creationId xmlns:a16="http://schemas.microsoft.com/office/drawing/2014/main" id="{208602B3-307C-48C5-A144-AF5980329B73}"/>
              </a:ext>
            </a:extLst>
          </p:cNvPr>
          <p:cNvSpPr/>
          <p:nvPr/>
        </p:nvSpPr>
        <p:spPr>
          <a:xfrm rot="9871774">
            <a:off x="5907478" y="891556"/>
            <a:ext cx="484632" cy="920451"/>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MX"/>
          </a:p>
        </p:txBody>
      </p:sp>
      <p:sp>
        <p:nvSpPr>
          <p:cNvPr id="14" name="Rectángulo 13">
            <a:extLst>
              <a:ext uri="{FF2B5EF4-FFF2-40B4-BE49-F238E27FC236}">
                <a16:creationId xmlns:a16="http://schemas.microsoft.com/office/drawing/2014/main" id="{85DCD9D0-63C1-43A8-A813-7078F54BEE0C}"/>
              </a:ext>
            </a:extLst>
          </p:cNvPr>
          <p:cNvSpPr/>
          <p:nvPr/>
        </p:nvSpPr>
        <p:spPr>
          <a:xfrm>
            <a:off x="4809590" y="527759"/>
            <a:ext cx="2572820" cy="646331"/>
          </a:xfrm>
          <a:prstGeom prst="rect">
            <a:avLst/>
          </a:prstGeom>
        </p:spPr>
        <p:txBody>
          <a:bodyPr wrap="square">
            <a:spAutoFit/>
          </a:bodyPr>
          <a:lstStyle/>
          <a:p>
            <a:r>
              <a:rPr lang="es-MX" dirty="0"/>
              <a:t>Conociendo a sus amigos.</a:t>
            </a:r>
          </a:p>
        </p:txBody>
      </p:sp>
      <p:sp>
        <p:nvSpPr>
          <p:cNvPr id="15" name="Rectángulo 14">
            <a:extLst>
              <a:ext uri="{FF2B5EF4-FFF2-40B4-BE49-F238E27FC236}">
                <a16:creationId xmlns:a16="http://schemas.microsoft.com/office/drawing/2014/main" id="{4A3F72EC-4062-4443-9C1A-1FB88F87CF79}"/>
              </a:ext>
            </a:extLst>
          </p:cNvPr>
          <p:cNvSpPr/>
          <p:nvPr/>
        </p:nvSpPr>
        <p:spPr>
          <a:xfrm>
            <a:off x="2005210" y="2475522"/>
            <a:ext cx="2130640" cy="1477328"/>
          </a:xfrm>
          <a:prstGeom prst="rect">
            <a:avLst/>
          </a:prstGeom>
        </p:spPr>
        <p:txBody>
          <a:bodyPr wrap="square">
            <a:spAutoFit/>
          </a:bodyPr>
          <a:lstStyle/>
          <a:p>
            <a:r>
              <a:rPr lang="es-MX" dirty="0"/>
              <a:t>Comprendiendo sus problemas y preocupaciones, e involucrándose en su educación.</a:t>
            </a:r>
          </a:p>
        </p:txBody>
      </p:sp>
      <p:pic>
        <p:nvPicPr>
          <p:cNvPr id="2050" name="Picture 2" descr="Adolescentes Y Padres Imágenes Y Fotos - 123RF">
            <a:extLst>
              <a:ext uri="{FF2B5EF4-FFF2-40B4-BE49-F238E27FC236}">
                <a16:creationId xmlns:a16="http://schemas.microsoft.com/office/drawing/2014/main" id="{62A0397E-9B90-4DB9-9405-56826E8D34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7439" y="527759"/>
            <a:ext cx="2438400" cy="1712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89759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52BB2EBF-1489-4D08-B098-C548296D303D}"/>
              </a:ext>
            </a:extLst>
          </p:cNvPr>
          <p:cNvSpPr/>
          <p:nvPr/>
        </p:nvSpPr>
        <p:spPr>
          <a:xfrm>
            <a:off x="852256" y="632507"/>
            <a:ext cx="4376692" cy="1754326"/>
          </a:xfrm>
          <a:prstGeom prst="rect">
            <a:avLst/>
          </a:prstGeom>
        </p:spPr>
        <p:txBody>
          <a:bodyPr wrap="square">
            <a:spAutoFit/>
          </a:bodyPr>
          <a:lstStyle/>
          <a:p>
            <a:r>
              <a:rPr lang="es-MX" dirty="0"/>
              <a:t>AUTORIDADES  DE LA COLONIA (COMUNIDAD)</a:t>
            </a:r>
          </a:p>
          <a:p>
            <a:r>
              <a:rPr lang="es-MX" dirty="0"/>
              <a:t>Pueden evaluar los factores de riesgo y de protección asociados con los problemas de drogas en la comunidad para seleccionar los mejores servicios preventivos. </a:t>
            </a:r>
          </a:p>
        </p:txBody>
      </p:sp>
      <p:sp>
        <p:nvSpPr>
          <p:cNvPr id="4" name="Rectángulo 3">
            <a:extLst>
              <a:ext uri="{FF2B5EF4-FFF2-40B4-BE49-F238E27FC236}">
                <a16:creationId xmlns:a16="http://schemas.microsoft.com/office/drawing/2014/main" id="{B450D3A5-91C2-4E45-8534-247E67D331C3}"/>
              </a:ext>
            </a:extLst>
          </p:cNvPr>
          <p:cNvSpPr/>
          <p:nvPr/>
        </p:nvSpPr>
        <p:spPr>
          <a:xfrm>
            <a:off x="932156" y="3054321"/>
            <a:ext cx="3799644" cy="2031325"/>
          </a:xfrm>
          <a:prstGeom prst="rect">
            <a:avLst/>
          </a:prstGeom>
        </p:spPr>
        <p:txBody>
          <a:bodyPr wrap="square">
            <a:spAutoFit/>
          </a:bodyPr>
          <a:lstStyle/>
          <a:p>
            <a:r>
              <a:rPr lang="es-MX" dirty="0"/>
              <a:t>DOCENTES</a:t>
            </a:r>
          </a:p>
          <a:p>
            <a:r>
              <a:rPr lang="es-MX" dirty="0"/>
              <a:t>Los educadores pueden fortalecer el aprendizaje y los lazos con la escuela vigilando las conductas agresivas y la falta de concentración, riesgos asociados con el abuso futuro de drogas y problemas relacionados. </a:t>
            </a:r>
          </a:p>
        </p:txBody>
      </p:sp>
      <p:pic>
        <p:nvPicPr>
          <p:cNvPr id="3074" name="Picture 2" descr="Distrito Federal - Mi sitio">
            <a:extLst>
              <a:ext uri="{FF2B5EF4-FFF2-40B4-BE49-F238E27FC236}">
                <a16:creationId xmlns:a16="http://schemas.microsoft.com/office/drawing/2014/main" id="{26C65D14-A776-494D-93BA-22D7D21979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8834" y="873665"/>
            <a:ext cx="3362325" cy="125697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Tutoría archivos - Tus Materiales Docente">
            <a:extLst>
              <a:ext uri="{FF2B5EF4-FFF2-40B4-BE49-F238E27FC236}">
                <a16:creationId xmlns:a16="http://schemas.microsoft.com/office/drawing/2014/main" id="{25814D37-E983-4AA7-94B6-F75C51E9A9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5202" y="2740195"/>
            <a:ext cx="1905000" cy="269381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Reciben capacitación docentes para prevenir en alumnos el consumo ...">
            <a:extLst>
              <a:ext uri="{FF2B5EF4-FFF2-40B4-BE49-F238E27FC236}">
                <a16:creationId xmlns:a16="http://schemas.microsoft.com/office/drawing/2014/main" id="{09C5B7A8-2417-4F78-8F75-F4A6043803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9774" y="2740195"/>
            <a:ext cx="3096595" cy="1987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15745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F25F0B90-5521-4F43-9B48-32C01B706453}"/>
              </a:ext>
            </a:extLst>
          </p:cNvPr>
          <p:cNvSpPr/>
          <p:nvPr/>
        </p:nvSpPr>
        <p:spPr>
          <a:xfrm>
            <a:off x="1260629" y="882796"/>
            <a:ext cx="8220722" cy="4339650"/>
          </a:xfrm>
          <a:prstGeom prst="rect">
            <a:avLst/>
          </a:prstGeom>
        </p:spPr>
        <p:txBody>
          <a:bodyPr wrap="square">
            <a:spAutoFit/>
          </a:bodyPr>
          <a:lstStyle/>
          <a:p>
            <a:r>
              <a:rPr lang="es-MX" sz="2400" b="1" dirty="0"/>
              <a:t>PLAN DE LA COMUNIDAD (COLONIA)</a:t>
            </a:r>
          </a:p>
          <a:p>
            <a:endParaRPr lang="es-MX" dirty="0"/>
          </a:p>
          <a:p>
            <a:r>
              <a:rPr lang="es-MX" dirty="0"/>
              <a:t>• Identifica las drogas específicas y otros problemas de los niños y adolescentes en la comunidad.</a:t>
            </a:r>
          </a:p>
          <a:p>
            <a:endParaRPr lang="es-MX" dirty="0"/>
          </a:p>
          <a:p>
            <a:r>
              <a:rPr lang="es-MX" dirty="0"/>
              <a:t>•  Construye con los recursos existentes (Ej., los programas actuales para la prevención del abuso de drogas). </a:t>
            </a:r>
          </a:p>
          <a:p>
            <a:endParaRPr lang="es-MX" dirty="0"/>
          </a:p>
          <a:p>
            <a:r>
              <a:rPr lang="es-MX" dirty="0"/>
              <a:t>• Desarrolla metas a corto plazo relacionadas con la selección e implementación de los programas de prevención y estrategias con bases científicas.</a:t>
            </a:r>
          </a:p>
          <a:p>
            <a:endParaRPr lang="es-MX" dirty="0"/>
          </a:p>
          <a:p>
            <a:r>
              <a:rPr lang="es-MX" dirty="0"/>
              <a:t> • Proyecta metas a largo plazo de manera que los planes y recursos estén disponibles para el futuro.</a:t>
            </a:r>
          </a:p>
          <a:p>
            <a:endParaRPr lang="es-MX" dirty="0"/>
          </a:p>
          <a:p>
            <a:r>
              <a:rPr lang="es-MX" dirty="0"/>
              <a:t>• Incluye evaluaciones continuas del programa de prevención</a:t>
            </a:r>
          </a:p>
        </p:txBody>
      </p:sp>
    </p:spTree>
    <p:extLst>
      <p:ext uri="{BB962C8B-B14F-4D97-AF65-F5344CB8AC3E}">
        <p14:creationId xmlns:p14="http://schemas.microsoft.com/office/powerpoint/2010/main" val="41560089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8559F9AE-59E6-4F2E-A72D-2B0AC0365C34}"/>
              </a:ext>
            </a:extLst>
          </p:cNvPr>
          <p:cNvSpPr/>
          <p:nvPr/>
        </p:nvSpPr>
        <p:spPr>
          <a:xfrm>
            <a:off x="1535836" y="778055"/>
            <a:ext cx="8513686" cy="3508653"/>
          </a:xfrm>
          <a:prstGeom prst="rect">
            <a:avLst/>
          </a:prstGeom>
        </p:spPr>
        <p:txBody>
          <a:bodyPr wrap="square">
            <a:spAutoFit/>
          </a:bodyPr>
          <a:lstStyle/>
          <a:p>
            <a:pPr algn="ctr"/>
            <a:r>
              <a:rPr lang="es-MX" sz="2400" b="1" dirty="0"/>
              <a:t>AUDIENCIA PARA QUIENES FUERON DISEÑADOS</a:t>
            </a:r>
          </a:p>
          <a:p>
            <a:endParaRPr lang="es-MX" dirty="0"/>
          </a:p>
          <a:p>
            <a:r>
              <a:rPr lang="es-MX" dirty="0"/>
              <a:t> </a:t>
            </a:r>
            <a:r>
              <a:rPr lang="es-MX" sz="2400" dirty="0"/>
              <a:t>•</a:t>
            </a:r>
            <a:r>
              <a:rPr lang="es-MX" dirty="0"/>
              <a:t> </a:t>
            </a:r>
            <a:r>
              <a:rPr lang="es-MX" sz="2400" b="1" dirty="0"/>
              <a:t>Los programas universales </a:t>
            </a:r>
            <a:r>
              <a:rPr lang="es-MX" dirty="0"/>
              <a:t>están diseñados para la población en general, por ejemplo, para todos los estudiantes en una escuela. </a:t>
            </a:r>
          </a:p>
          <a:p>
            <a:endParaRPr lang="es-MX" dirty="0"/>
          </a:p>
          <a:p>
            <a:r>
              <a:rPr lang="es-MX" sz="2400" b="1" dirty="0"/>
              <a:t>• Los programas selectivos </a:t>
            </a:r>
            <a:r>
              <a:rPr lang="es-MX" dirty="0"/>
              <a:t>se dirigen a grupos en riesgo o subsectores de la población en general, como los estudiantes con bajo rendimiento escolar o los hijos de abusadores de drogas. </a:t>
            </a:r>
          </a:p>
          <a:p>
            <a:endParaRPr lang="es-MX" dirty="0"/>
          </a:p>
          <a:p>
            <a:r>
              <a:rPr lang="es-MX" sz="2400" dirty="0"/>
              <a:t>•</a:t>
            </a:r>
            <a:r>
              <a:rPr lang="es-MX" dirty="0"/>
              <a:t> </a:t>
            </a:r>
            <a:r>
              <a:rPr lang="es-MX" sz="2400" b="1" dirty="0"/>
              <a:t>Los programas indicados</a:t>
            </a:r>
            <a:r>
              <a:rPr lang="es-MX" dirty="0"/>
              <a:t> están diseñados para las personas que ya experimentan con drogas.</a:t>
            </a:r>
          </a:p>
        </p:txBody>
      </p:sp>
    </p:spTree>
    <p:extLst>
      <p:ext uri="{BB962C8B-B14F-4D97-AF65-F5344CB8AC3E}">
        <p14:creationId xmlns:p14="http://schemas.microsoft.com/office/powerpoint/2010/main" val="39377296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0063CC83-3452-40E4-9752-4F87FABDF0D5}"/>
              </a:ext>
            </a:extLst>
          </p:cNvPr>
          <p:cNvSpPr/>
          <p:nvPr/>
        </p:nvSpPr>
        <p:spPr>
          <a:xfrm>
            <a:off x="923279" y="556149"/>
            <a:ext cx="6667130" cy="400110"/>
          </a:xfrm>
          <a:prstGeom prst="rect">
            <a:avLst/>
          </a:prstGeom>
        </p:spPr>
        <p:txBody>
          <a:bodyPr wrap="square">
            <a:spAutoFit/>
          </a:bodyPr>
          <a:lstStyle/>
          <a:p>
            <a:r>
              <a:rPr lang="es-MX" sz="2000" b="1" dirty="0">
                <a:solidFill>
                  <a:srgbClr val="404041"/>
                </a:solidFill>
                <a:latin typeface="Montserrat"/>
              </a:rPr>
              <a:t>Programa Preventivo: CENTRO DE INTEGRACIÓN JUVENIL </a:t>
            </a:r>
          </a:p>
        </p:txBody>
      </p:sp>
      <p:sp>
        <p:nvSpPr>
          <p:cNvPr id="3" name="Rectángulo 2">
            <a:extLst>
              <a:ext uri="{FF2B5EF4-FFF2-40B4-BE49-F238E27FC236}">
                <a16:creationId xmlns:a16="http://schemas.microsoft.com/office/drawing/2014/main" id="{4F01C411-53B6-4A1F-A572-5E711055817B}"/>
              </a:ext>
            </a:extLst>
          </p:cNvPr>
          <p:cNvSpPr/>
          <p:nvPr/>
        </p:nvSpPr>
        <p:spPr>
          <a:xfrm>
            <a:off x="807868" y="1047891"/>
            <a:ext cx="6436311" cy="4801314"/>
          </a:xfrm>
          <a:prstGeom prst="rect">
            <a:avLst/>
          </a:prstGeom>
        </p:spPr>
        <p:txBody>
          <a:bodyPr wrap="square">
            <a:spAutoFit/>
          </a:bodyPr>
          <a:lstStyle/>
          <a:p>
            <a:pPr algn="just"/>
            <a:r>
              <a:rPr lang="es-MX" dirty="0">
                <a:solidFill>
                  <a:srgbClr val="404041"/>
                </a:solidFill>
                <a:latin typeface="Montserrat"/>
              </a:rPr>
              <a:t>El objetivo del programa es promover ambientes preventivos que favorezcan el desarrollo saludable de niños, niñas y jóvenes, y les permita adquirir competencias para afrontar o reducir riesgos psicosociales y daños asociados al consumo de drogas.</a:t>
            </a:r>
          </a:p>
          <a:p>
            <a:pPr algn="just"/>
            <a:endParaRPr lang="es-MX" dirty="0">
              <a:solidFill>
                <a:srgbClr val="404041"/>
              </a:solidFill>
              <a:latin typeface="Montserrat"/>
            </a:endParaRPr>
          </a:p>
          <a:p>
            <a:pPr algn="just">
              <a:buFont typeface="Arial" panose="020B0604020202020204" pitchFamily="34" charset="0"/>
              <a:buChar char="•"/>
            </a:pPr>
            <a:r>
              <a:rPr lang="es-MX" dirty="0">
                <a:solidFill>
                  <a:srgbClr val="404041"/>
                </a:solidFill>
                <a:latin typeface="Montserrat"/>
              </a:rPr>
              <a:t>Es un programa integral que interviene con las personas, las familias y las comunidades.</a:t>
            </a:r>
          </a:p>
          <a:p>
            <a:pPr algn="just">
              <a:buFont typeface="Arial" panose="020B0604020202020204" pitchFamily="34" charset="0"/>
              <a:buChar char="•"/>
            </a:pPr>
            <a:endParaRPr lang="es-MX" dirty="0">
              <a:solidFill>
                <a:srgbClr val="404041"/>
              </a:solidFill>
              <a:latin typeface="Montserrat"/>
            </a:endParaRPr>
          </a:p>
          <a:p>
            <a:pPr algn="just">
              <a:buFont typeface="Arial" panose="020B0604020202020204" pitchFamily="34" charset="0"/>
              <a:buChar char="•"/>
            </a:pPr>
            <a:r>
              <a:rPr lang="es-MX" dirty="0">
                <a:solidFill>
                  <a:srgbClr val="404041"/>
                </a:solidFill>
                <a:latin typeface="Montserrat"/>
              </a:rPr>
              <a:t>Las intervenciones son acordes al nivel de riesgo y a las características, recursos y necesidades de la población.</a:t>
            </a:r>
          </a:p>
          <a:p>
            <a:pPr algn="just">
              <a:buFont typeface="Arial" panose="020B0604020202020204" pitchFamily="34" charset="0"/>
              <a:buChar char="•"/>
            </a:pPr>
            <a:endParaRPr lang="es-MX" dirty="0">
              <a:solidFill>
                <a:srgbClr val="404041"/>
              </a:solidFill>
              <a:latin typeface="Montserrat"/>
            </a:endParaRPr>
          </a:p>
          <a:p>
            <a:pPr algn="just">
              <a:buFont typeface="Arial" panose="020B0604020202020204" pitchFamily="34" charset="0"/>
              <a:buChar char="•"/>
            </a:pPr>
            <a:r>
              <a:rPr lang="es-MX" dirty="0">
                <a:solidFill>
                  <a:srgbClr val="404041"/>
                </a:solidFill>
                <a:latin typeface="Montserrat"/>
              </a:rPr>
              <a:t>Fortalece la participación ciudadana, la solidaridad y el compromiso de la comunidad en la promoción de la salud y del bienestar social a través de la vinculación intersectorial e interinstitucional y la consolidación de redes comunitarias que fortalecen prácticas participativas y la inclusión en un modelo solidario.</a:t>
            </a:r>
            <a:endParaRPr lang="es-MX" b="0" i="0" dirty="0">
              <a:solidFill>
                <a:srgbClr val="404041"/>
              </a:solidFill>
              <a:effectLst/>
              <a:latin typeface="Montserrat"/>
            </a:endParaRPr>
          </a:p>
        </p:txBody>
      </p:sp>
      <p:pic>
        <p:nvPicPr>
          <p:cNvPr id="4098" name="Picture 2" descr="Distrito Federal - Centros Integración Juvenil, AC">
            <a:extLst>
              <a:ext uri="{FF2B5EF4-FFF2-40B4-BE49-F238E27FC236}">
                <a16:creationId xmlns:a16="http://schemas.microsoft.com/office/drawing/2014/main" id="{8B33B5DD-F7E7-4E22-9B6F-8E1EDE93029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263" b="15754"/>
          <a:stretch/>
        </p:blipFill>
        <p:spPr bwMode="auto">
          <a:xfrm>
            <a:off x="8002756" y="632517"/>
            <a:ext cx="3381376" cy="250351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entros de Integración Juvenil (CIJ)">
            <a:extLst>
              <a:ext uri="{FF2B5EF4-FFF2-40B4-BE49-F238E27FC236}">
                <a16:creationId xmlns:a16="http://schemas.microsoft.com/office/drawing/2014/main" id="{420179F1-0BDD-4D5D-A9CA-914BEABC14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1881" y="3227450"/>
            <a:ext cx="2599494" cy="2338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61312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ipse 1">
            <a:extLst>
              <a:ext uri="{FF2B5EF4-FFF2-40B4-BE49-F238E27FC236}">
                <a16:creationId xmlns:a16="http://schemas.microsoft.com/office/drawing/2014/main" id="{9880F7CF-487F-419B-B5EE-626BCE5B168B}"/>
              </a:ext>
            </a:extLst>
          </p:cNvPr>
          <p:cNvSpPr/>
          <p:nvPr/>
        </p:nvSpPr>
        <p:spPr>
          <a:xfrm>
            <a:off x="3977195" y="2254929"/>
            <a:ext cx="3240349" cy="137604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MX" sz="3200" dirty="0"/>
              <a:t>SERVICIOS </a:t>
            </a:r>
          </a:p>
          <a:p>
            <a:pPr algn="ctr"/>
            <a:r>
              <a:rPr lang="es-MX" sz="3200" dirty="0"/>
              <a:t>CIJ</a:t>
            </a:r>
          </a:p>
        </p:txBody>
      </p:sp>
      <p:sp>
        <p:nvSpPr>
          <p:cNvPr id="3" name="Rectángulo 2">
            <a:extLst>
              <a:ext uri="{FF2B5EF4-FFF2-40B4-BE49-F238E27FC236}">
                <a16:creationId xmlns:a16="http://schemas.microsoft.com/office/drawing/2014/main" id="{BA2106DA-E3C9-47A1-9B94-89D0CB2CD9CA}"/>
              </a:ext>
            </a:extLst>
          </p:cNvPr>
          <p:cNvSpPr/>
          <p:nvPr/>
        </p:nvSpPr>
        <p:spPr>
          <a:xfrm>
            <a:off x="7075505" y="833148"/>
            <a:ext cx="2796464" cy="1200329"/>
          </a:xfrm>
          <a:prstGeom prst="rect">
            <a:avLst/>
          </a:prstGeom>
        </p:spPr>
        <p:txBody>
          <a:bodyPr wrap="square">
            <a:spAutoFit/>
          </a:bodyPr>
          <a:lstStyle/>
          <a:p>
            <a:pPr marL="285750" indent="-285750">
              <a:buFont typeface="Arial" panose="020B0604020202020204" pitchFamily="34" charset="0"/>
              <a:buChar char="•"/>
            </a:pPr>
            <a:r>
              <a:rPr lang="es-MX" dirty="0">
                <a:solidFill>
                  <a:srgbClr val="404041"/>
                </a:solidFill>
                <a:latin typeface="Montserrat"/>
              </a:rPr>
              <a:t>Actividades deportivas, culturales y educativas para el cuidado de la salud.</a:t>
            </a:r>
          </a:p>
        </p:txBody>
      </p:sp>
      <p:sp>
        <p:nvSpPr>
          <p:cNvPr id="4" name="Flecha: hacia abajo 3">
            <a:extLst>
              <a:ext uri="{FF2B5EF4-FFF2-40B4-BE49-F238E27FC236}">
                <a16:creationId xmlns:a16="http://schemas.microsoft.com/office/drawing/2014/main" id="{83A14128-7BE5-4B66-ABBE-1A9360FCC530}"/>
              </a:ext>
            </a:extLst>
          </p:cNvPr>
          <p:cNvSpPr/>
          <p:nvPr/>
        </p:nvSpPr>
        <p:spPr>
          <a:xfrm rot="13242946">
            <a:off x="6312023" y="1233995"/>
            <a:ext cx="484632" cy="978408"/>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MX"/>
          </a:p>
        </p:txBody>
      </p:sp>
      <p:sp>
        <p:nvSpPr>
          <p:cNvPr id="5" name="Rectángulo 4">
            <a:extLst>
              <a:ext uri="{FF2B5EF4-FFF2-40B4-BE49-F238E27FC236}">
                <a16:creationId xmlns:a16="http://schemas.microsoft.com/office/drawing/2014/main" id="{080B8CE9-131D-47F0-9ABD-F98945212C88}"/>
              </a:ext>
            </a:extLst>
          </p:cNvPr>
          <p:cNvSpPr/>
          <p:nvPr/>
        </p:nvSpPr>
        <p:spPr>
          <a:xfrm>
            <a:off x="8460418" y="2209189"/>
            <a:ext cx="2672180" cy="1477328"/>
          </a:xfrm>
          <a:prstGeom prst="rect">
            <a:avLst/>
          </a:prstGeom>
        </p:spPr>
        <p:txBody>
          <a:bodyPr wrap="square">
            <a:spAutoFit/>
          </a:bodyPr>
          <a:lstStyle/>
          <a:p>
            <a:pPr marL="285750" indent="-285750">
              <a:buFont typeface="Arial" panose="020B0604020202020204" pitchFamily="34" charset="0"/>
              <a:buChar char="•"/>
            </a:pPr>
            <a:r>
              <a:rPr lang="es-MX" dirty="0"/>
              <a:t>Talleres para fomentar valores, estrategias de autocuidado y habilidades para la vida con niños. </a:t>
            </a:r>
          </a:p>
        </p:txBody>
      </p:sp>
      <p:sp>
        <p:nvSpPr>
          <p:cNvPr id="6" name="Flecha: hacia abajo 5">
            <a:extLst>
              <a:ext uri="{FF2B5EF4-FFF2-40B4-BE49-F238E27FC236}">
                <a16:creationId xmlns:a16="http://schemas.microsoft.com/office/drawing/2014/main" id="{55009B6C-1202-402D-824C-B08C0E653569}"/>
              </a:ext>
            </a:extLst>
          </p:cNvPr>
          <p:cNvSpPr/>
          <p:nvPr/>
        </p:nvSpPr>
        <p:spPr>
          <a:xfrm rot="7274205">
            <a:off x="4502456" y="1288741"/>
            <a:ext cx="484632" cy="978408"/>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MX"/>
          </a:p>
        </p:txBody>
      </p:sp>
      <p:sp>
        <p:nvSpPr>
          <p:cNvPr id="8" name="Rectángulo 7">
            <a:extLst>
              <a:ext uri="{FF2B5EF4-FFF2-40B4-BE49-F238E27FC236}">
                <a16:creationId xmlns:a16="http://schemas.microsoft.com/office/drawing/2014/main" id="{FBBD5772-1678-4084-A123-2D11AC278C43}"/>
              </a:ext>
            </a:extLst>
          </p:cNvPr>
          <p:cNvSpPr/>
          <p:nvPr/>
        </p:nvSpPr>
        <p:spPr>
          <a:xfrm>
            <a:off x="1059402" y="893499"/>
            <a:ext cx="3193002" cy="2031325"/>
          </a:xfrm>
          <a:prstGeom prst="rect">
            <a:avLst/>
          </a:prstGeom>
        </p:spPr>
        <p:txBody>
          <a:bodyPr wrap="square">
            <a:spAutoFit/>
          </a:bodyPr>
          <a:lstStyle/>
          <a:p>
            <a:pPr marL="285750" indent="-285750">
              <a:buFont typeface="Arial" panose="020B0604020202020204" pitchFamily="34" charset="0"/>
              <a:buChar char="•"/>
            </a:pPr>
            <a:r>
              <a:rPr lang="es-MX" dirty="0"/>
              <a:t>Pláticas informativas sobre los efectos de las drogas, factores de riesgo-protección e información para reducir riesgos y daños asociados al consumo de drogas.</a:t>
            </a:r>
          </a:p>
          <a:p>
            <a:endParaRPr lang="es-MX" dirty="0">
              <a:solidFill>
                <a:srgbClr val="404041"/>
              </a:solidFill>
              <a:latin typeface="Montserrat"/>
            </a:endParaRPr>
          </a:p>
        </p:txBody>
      </p:sp>
      <p:sp>
        <p:nvSpPr>
          <p:cNvPr id="9" name="Flecha: hacia abajo 8">
            <a:extLst>
              <a:ext uri="{FF2B5EF4-FFF2-40B4-BE49-F238E27FC236}">
                <a16:creationId xmlns:a16="http://schemas.microsoft.com/office/drawing/2014/main" id="{4FF632C5-E59A-4733-936A-326306F69009}"/>
              </a:ext>
            </a:extLst>
          </p:cNvPr>
          <p:cNvSpPr/>
          <p:nvPr/>
        </p:nvSpPr>
        <p:spPr>
          <a:xfrm rot="16557694">
            <a:off x="7584491" y="2373295"/>
            <a:ext cx="484632" cy="978408"/>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MX"/>
          </a:p>
        </p:txBody>
      </p:sp>
      <p:sp>
        <p:nvSpPr>
          <p:cNvPr id="10" name="Flecha: hacia abajo 9">
            <a:extLst>
              <a:ext uri="{FF2B5EF4-FFF2-40B4-BE49-F238E27FC236}">
                <a16:creationId xmlns:a16="http://schemas.microsoft.com/office/drawing/2014/main" id="{3B33BCB0-C9F5-4237-A219-D2FEE9D968B9}"/>
              </a:ext>
            </a:extLst>
          </p:cNvPr>
          <p:cNvSpPr/>
          <p:nvPr/>
        </p:nvSpPr>
        <p:spPr>
          <a:xfrm rot="18740616">
            <a:off x="6769224" y="3448411"/>
            <a:ext cx="484632" cy="978408"/>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MX"/>
          </a:p>
        </p:txBody>
      </p:sp>
      <p:sp>
        <p:nvSpPr>
          <p:cNvPr id="11" name="Rectángulo 10">
            <a:extLst>
              <a:ext uri="{FF2B5EF4-FFF2-40B4-BE49-F238E27FC236}">
                <a16:creationId xmlns:a16="http://schemas.microsoft.com/office/drawing/2014/main" id="{71A70938-9991-4932-A76A-7DF160EFCBAE}"/>
              </a:ext>
            </a:extLst>
          </p:cNvPr>
          <p:cNvSpPr/>
          <p:nvPr/>
        </p:nvSpPr>
        <p:spPr>
          <a:xfrm>
            <a:off x="6747028" y="4391307"/>
            <a:ext cx="3986073" cy="1754326"/>
          </a:xfrm>
          <a:prstGeom prst="rect">
            <a:avLst/>
          </a:prstGeom>
        </p:spPr>
        <p:txBody>
          <a:bodyPr wrap="square">
            <a:spAutoFit/>
          </a:bodyPr>
          <a:lstStyle/>
          <a:p>
            <a:pPr marL="285750" indent="-285750">
              <a:buFont typeface="Arial" panose="020B0604020202020204" pitchFamily="34" charset="0"/>
              <a:buChar char="•"/>
            </a:pPr>
            <a:r>
              <a:rPr lang="es-MX" dirty="0"/>
              <a:t>Talleres para reforzar competencias sociales y emocionales dirigidas a afrontar factores de riesgo y reducir los riesgos asociados al consumo de drogas con adolescentes y jóvenes.</a:t>
            </a:r>
          </a:p>
          <a:p>
            <a:pPr marL="285750" indent="-285750">
              <a:buFont typeface="Arial" panose="020B0604020202020204" pitchFamily="34" charset="0"/>
              <a:buChar char="•"/>
            </a:pPr>
            <a:endParaRPr lang="es-MX" dirty="0"/>
          </a:p>
        </p:txBody>
      </p:sp>
      <p:sp>
        <p:nvSpPr>
          <p:cNvPr id="12" name="Flecha: hacia abajo 11">
            <a:extLst>
              <a:ext uri="{FF2B5EF4-FFF2-40B4-BE49-F238E27FC236}">
                <a16:creationId xmlns:a16="http://schemas.microsoft.com/office/drawing/2014/main" id="{6950C6DA-BB65-4991-B70D-4FD8EC897BC6}"/>
              </a:ext>
            </a:extLst>
          </p:cNvPr>
          <p:cNvSpPr/>
          <p:nvPr/>
        </p:nvSpPr>
        <p:spPr>
          <a:xfrm rot="327829">
            <a:off x="5101701" y="3769487"/>
            <a:ext cx="484632" cy="978408"/>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MX"/>
          </a:p>
        </p:txBody>
      </p:sp>
      <p:sp>
        <p:nvSpPr>
          <p:cNvPr id="13" name="Rectángulo 12">
            <a:extLst>
              <a:ext uri="{FF2B5EF4-FFF2-40B4-BE49-F238E27FC236}">
                <a16:creationId xmlns:a16="http://schemas.microsoft.com/office/drawing/2014/main" id="{B9B2CD02-DDE2-47F9-B147-F72F4D747598}"/>
              </a:ext>
            </a:extLst>
          </p:cNvPr>
          <p:cNvSpPr/>
          <p:nvPr/>
        </p:nvSpPr>
        <p:spPr>
          <a:xfrm>
            <a:off x="3444535" y="4877829"/>
            <a:ext cx="3193002" cy="646331"/>
          </a:xfrm>
          <a:prstGeom prst="rect">
            <a:avLst/>
          </a:prstGeom>
        </p:spPr>
        <p:txBody>
          <a:bodyPr wrap="square">
            <a:spAutoFit/>
          </a:bodyPr>
          <a:lstStyle/>
          <a:p>
            <a:pPr marL="285750" indent="-285750">
              <a:buFont typeface="Arial" panose="020B0604020202020204" pitchFamily="34" charset="0"/>
              <a:buChar char="•"/>
            </a:pPr>
            <a:r>
              <a:rPr lang="es-MX" dirty="0"/>
              <a:t>Cursos de capacitación para personas estratégicas</a:t>
            </a:r>
          </a:p>
        </p:txBody>
      </p:sp>
      <p:sp>
        <p:nvSpPr>
          <p:cNvPr id="14" name="Flecha: hacia abajo 13">
            <a:extLst>
              <a:ext uri="{FF2B5EF4-FFF2-40B4-BE49-F238E27FC236}">
                <a16:creationId xmlns:a16="http://schemas.microsoft.com/office/drawing/2014/main" id="{E77F6D3C-76AE-40E3-AB0F-1D2841111601}"/>
              </a:ext>
            </a:extLst>
          </p:cNvPr>
          <p:cNvSpPr/>
          <p:nvPr/>
        </p:nvSpPr>
        <p:spPr>
          <a:xfrm rot="3501162">
            <a:off x="3497789" y="3200599"/>
            <a:ext cx="484632" cy="978408"/>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MX"/>
          </a:p>
        </p:txBody>
      </p:sp>
      <p:sp>
        <p:nvSpPr>
          <p:cNvPr id="15" name="Rectángulo 14">
            <a:extLst>
              <a:ext uri="{FF2B5EF4-FFF2-40B4-BE49-F238E27FC236}">
                <a16:creationId xmlns:a16="http://schemas.microsoft.com/office/drawing/2014/main" id="{549E5386-5D76-452F-B7F6-6BE9B47904B1}"/>
              </a:ext>
            </a:extLst>
          </p:cNvPr>
          <p:cNvSpPr/>
          <p:nvPr/>
        </p:nvSpPr>
        <p:spPr>
          <a:xfrm>
            <a:off x="523783" y="3136011"/>
            <a:ext cx="2766195" cy="1754326"/>
          </a:xfrm>
          <a:prstGeom prst="rect">
            <a:avLst/>
          </a:prstGeom>
        </p:spPr>
        <p:txBody>
          <a:bodyPr wrap="square">
            <a:spAutoFit/>
          </a:bodyPr>
          <a:lstStyle/>
          <a:p>
            <a:pPr marL="285750" indent="-285750">
              <a:buFont typeface="Arial" panose="020B0604020202020204" pitchFamily="34" charset="0"/>
              <a:buChar char="•"/>
            </a:pPr>
            <a:r>
              <a:rPr lang="es-MX" dirty="0"/>
              <a:t>Consejería breve para usuarios experimentales u ocasionales a fin de evitar la dependencia y reducir los riesgos y daños asociados</a:t>
            </a:r>
          </a:p>
        </p:txBody>
      </p:sp>
    </p:spTree>
    <p:extLst>
      <p:ext uri="{BB962C8B-B14F-4D97-AF65-F5344CB8AC3E}">
        <p14:creationId xmlns:p14="http://schemas.microsoft.com/office/powerpoint/2010/main" val="42272747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75F1547A-D95F-4F25-B3BC-D0AB941E69AF}"/>
              </a:ext>
            </a:extLst>
          </p:cNvPr>
          <p:cNvSpPr/>
          <p:nvPr/>
        </p:nvSpPr>
        <p:spPr>
          <a:xfrm>
            <a:off x="1068276" y="1285911"/>
            <a:ext cx="9220943" cy="923330"/>
          </a:xfrm>
          <a:prstGeom prst="rect">
            <a:avLst/>
          </a:prstGeom>
        </p:spPr>
        <p:txBody>
          <a:bodyPr wrap="square">
            <a:spAutoFit/>
          </a:bodyPr>
          <a:lstStyle/>
          <a:p>
            <a:pPr marL="285750" indent="-285750">
              <a:buFont typeface="Arial" panose="020B0604020202020204" pitchFamily="34" charset="0"/>
              <a:buChar char="•"/>
            </a:pPr>
            <a:endParaRPr lang="es-MX" dirty="0">
              <a:solidFill>
                <a:srgbClr val="404041"/>
              </a:solidFill>
              <a:latin typeface="Montserrat"/>
            </a:endParaRPr>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pic>
        <p:nvPicPr>
          <p:cNvPr id="5122" name="Picture 2" descr="Programa de rehabilitación a las drogas, alcohol y farmacos">
            <a:extLst>
              <a:ext uri="{FF2B5EF4-FFF2-40B4-BE49-F238E27FC236}">
                <a16:creationId xmlns:a16="http://schemas.microsoft.com/office/drawing/2014/main" id="{98D2C675-57FC-4394-9FF0-A781EB7701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0137" y="1008032"/>
            <a:ext cx="3486150" cy="242096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El centro de rehabilitación de drogas y alcohol, House of Freedom ...">
            <a:extLst>
              <a:ext uri="{FF2B5EF4-FFF2-40B4-BE49-F238E27FC236}">
                <a16:creationId xmlns:a16="http://schemas.microsoft.com/office/drawing/2014/main" id="{81F7AEA9-BFA5-4078-A473-583DDB0965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8747" y="960158"/>
            <a:ext cx="3873626" cy="2093759"/>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Fundación Rehabilita – Centro de rehabilitación de drogas ...">
            <a:extLst>
              <a:ext uri="{FF2B5EF4-FFF2-40B4-BE49-F238E27FC236}">
                <a16:creationId xmlns:a16="http://schemas.microsoft.com/office/drawing/2014/main" id="{9153D6AC-7AAA-437E-953E-003BCC0B87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5120" y="3754753"/>
            <a:ext cx="3873627" cy="1997977"/>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FUNDACIÓN JULIO CÉSAR CHÁVEZ on Vimeo">
            <a:extLst>
              <a:ext uri="{FF2B5EF4-FFF2-40B4-BE49-F238E27FC236}">
                <a16:creationId xmlns:a16="http://schemas.microsoft.com/office/drawing/2014/main" id="{32A71944-53A2-4630-9170-C67A0A6974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3255" y="3640953"/>
            <a:ext cx="3349836" cy="1809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3530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ED1CBDEE-3F33-4762-8810-AE1B934D957E}"/>
              </a:ext>
            </a:extLst>
          </p:cNvPr>
          <p:cNvSpPr/>
          <p:nvPr/>
        </p:nvSpPr>
        <p:spPr>
          <a:xfrm>
            <a:off x="1285104" y="805920"/>
            <a:ext cx="8295503" cy="369332"/>
          </a:xfrm>
          <a:prstGeom prst="rect">
            <a:avLst/>
          </a:prstGeom>
        </p:spPr>
        <p:txBody>
          <a:bodyPr wrap="square">
            <a:spAutoFit/>
          </a:bodyPr>
          <a:lstStyle/>
          <a:p>
            <a:pPr algn="ctr"/>
            <a:r>
              <a:rPr lang="es-MX" dirty="0"/>
              <a:t> Las conductas de riesgo están asociadas a los siguientes factores.</a:t>
            </a:r>
          </a:p>
        </p:txBody>
      </p:sp>
      <p:sp>
        <p:nvSpPr>
          <p:cNvPr id="8" name="Rectángulo 7">
            <a:extLst>
              <a:ext uri="{FF2B5EF4-FFF2-40B4-BE49-F238E27FC236}">
                <a16:creationId xmlns:a16="http://schemas.microsoft.com/office/drawing/2014/main" id="{545B98E8-FF61-4007-90A7-52A3588CE63A}"/>
              </a:ext>
            </a:extLst>
          </p:cNvPr>
          <p:cNvSpPr/>
          <p:nvPr/>
        </p:nvSpPr>
        <p:spPr>
          <a:xfrm>
            <a:off x="4184819" y="1804773"/>
            <a:ext cx="2248932" cy="53477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MX" dirty="0"/>
              <a:t>FACTORES DE RIESGO</a:t>
            </a:r>
          </a:p>
        </p:txBody>
      </p:sp>
      <p:cxnSp>
        <p:nvCxnSpPr>
          <p:cNvPr id="18" name="Conector recto 17">
            <a:extLst>
              <a:ext uri="{FF2B5EF4-FFF2-40B4-BE49-F238E27FC236}">
                <a16:creationId xmlns:a16="http://schemas.microsoft.com/office/drawing/2014/main" id="{48DFA17E-5A6E-4490-BD3C-BB160D72093C}"/>
              </a:ext>
            </a:extLst>
          </p:cNvPr>
          <p:cNvCxnSpPr>
            <a:cxnSpLocks/>
          </p:cNvCxnSpPr>
          <p:nvPr/>
        </p:nvCxnSpPr>
        <p:spPr>
          <a:xfrm>
            <a:off x="2108886" y="2652584"/>
            <a:ext cx="6730314" cy="0"/>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0" name="Conector recto 19">
            <a:extLst>
              <a:ext uri="{FF2B5EF4-FFF2-40B4-BE49-F238E27FC236}">
                <a16:creationId xmlns:a16="http://schemas.microsoft.com/office/drawing/2014/main" id="{D2E85D5D-536B-4882-AB9D-BB3A3F6244E6}"/>
              </a:ext>
            </a:extLst>
          </p:cNvPr>
          <p:cNvCxnSpPr>
            <a:cxnSpLocks/>
          </p:cNvCxnSpPr>
          <p:nvPr/>
        </p:nvCxnSpPr>
        <p:spPr>
          <a:xfrm flipV="1">
            <a:off x="5338124" y="2339546"/>
            <a:ext cx="0" cy="313038"/>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8" name="Conector recto 27">
            <a:extLst>
              <a:ext uri="{FF2B5EF4-FFF2-40B4-BE49-F238E27FC236}">
                <a16:creationId xmlns:a16="http://schemas.microsoft.com/office/drawing/2014/main" id="{55A53D05-BC77-474C-9026-EFA9786498AA}"/>
              </a:ext>
            </a:extLst>
          </p:cNvPr>
          <p:cNvCxnSpPr>
            <a:cxnSpLocks/>
          </p:cNvCxnSpPr>
          <p:nvPr/>
        </p:nvCxnSpPr>
        <p:spPr>
          <a:xfrm flipV="1">
            <a:off x="2137723" y="2644346"/>
            <a:ext cx="0" cy="313038"/>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9" name="Conector recto 28">
            <a:extLst>
              <a:ext uri="{FF2B5EF4-FFF2-40B4-BE49-F238E27FC236}">
                <a16:creationId xmlns:a16="http://schemas.microsoft.com/office/drawing/2014/main" id="{667DD1E7-E161-4CEC-9B58-46FEC468A774}"/>
              </a:ext>
            </a:extLst>
          </p:cNvPr>
          <p:cNvCxnSpPr>
            <a:cxnSpLocks/>
          </p:cNvCxnSpPr>
          <p:nvPr/>
        </p:nvCxnSpPr>
        <p:spPr>
          <a:xfrm flipV="1">
            <a:off x="8806250" y="2644346"/>
            <a:ext cx="0" cy="313038"/>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0" name="Conector recto 29">
            <a:extLst>
              <a:ext uri="{FF2B5EF4-FFF2-40B4-BE49-F238E27FC236}">
                <a16:creationId xmlns:a16="http://schemas.microsoft.com/office/drawing/2014/main" id="{47F0B709-CA04-4BA8-9D4E-36D751D9EF05}"/>
              </a:ext>
            </a:extLst>
          </p:cNvPr>
          <p:cNvCxnSpPr>
            <a:cxnSpLocks/>
          </p:cNvCxnSpPr>
          <p:nvPr/>
        </p:nvCxnSpPr>
        <p:spPr>
          <a:xfrm flipV="1">
            <a:off x="3818248" y="2673177"/>
            <a:ext cx="0" cy="1017374"/>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1" name="Conector recto 30">
            <a:extLst>
              <a:ext uri="{FF2B5EF4-FFF2-40B4-BE49-F238E27FC236}">
                <a16:creationId xmlns:a16="http://schemas.microsoft.com/office/drawing/2014/main" id="{810B26C7-9D0B-454F-AA08-E3943335B8B9}"/>
              </a:ext>
            </a:extLst>
          </p:cNvPr>
          <p:cNvCxnSpPr>
            <a:cxnSpLocks/>
          </p:cNvCxnSpPr>
          <p:nvPr/>
        </p:nvCxnSpPr>
        <p:spPr>
          <a:xfrm flipV="1">
            <a:off x="5338121" y="2644346"/>
            <a:ext cx="0" cy="341869"/>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2" name="Conector recto 31">
            <a:extLst>
              <a:ext uri="{FF2B5EF4-FFF2-40B4-BE49-F238E27FC236}">
                <a16:creationId xmlns:a16="http://schemas.microsoft.com/office/drawing/2014/main" id="{22E62D2F-6C9F-4A82-9852-A96B4FB1F71F}"/>
              </a:ext>
            </a:extLst>
          </p:cNvPr>
          <p:cNvCxnSpPr>
            <a:cxnSpLocks/>
          </p:cNvCxnSpPr>
          <p:nvPr/>
        </p:nvCxnSpPr>
        <p:spPr>
          <a:xfrm flipV="1">
            <a:off x="6965102" y="2656700"/>
            <a:ext cx="0" cy="1033851"/>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sp>
        <p:nvSpPr>
          <p:cNvPr id="35" name="Rectángulo 34">
            <a:extLst>
              <a:ext uri="{FF2B5EF4-FFF2-40B4-BE49-F238E27FC236}">
                <a16:creationId xmlns:a16="http://schemas.microsoft.com/office/drawing/2014/main" id="{42A85001-CC6C-48E6-BE39-BCBBBEB85CE2}"/>
              </a:ext>
            </a:extLst>
          </p:cNvPr>
          <p:cNvSpPr/>
          <p:nvPr/>
        </p:nvSpPr>
        <p:spPr>
          <a:xfrm>
            <a:off x="1359239" y="3126264"/>
            <a:ext cx="1491052" cy="154870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285750" indent="-285750">
              <a:buFont typeface="Arial" panose="020B0604020202020204" pitchFamily="34" charset="0"/>
              <a:buChar char="•"/>
            </a:pPr>
            <a:r>
              <a:rPr lang="es-MX" sz="1200" dirty="0"/>
              <a:t>Historia familiar de alcoholismo</a:t>
            </a:r>
          </a:p>
          <a:p>
            <a:pPr marL="285750" indent="-285750">
              <a:buFont typeface="Arial" panose="020B0604020202020204" pitchFamily="34" charset="0"/>
              <a:buChar char="•"/>
            </a:pPr>
            <a:r>
              <a:rPr lang="es-MX" sz="1200" dirty="0"/>
              <a:t>Depresión o trastornos de la personalidad</a:t>
            </a:r>
          </a:p>
        </p:txBody>
      </p:sp>
      <p:sp>
        <p:nvSpPr>
          <p:cNvPr id="36" name="Rectángulo 35">
            <a:extLst>
              <a:ext uri="{FF2B5EF4-FFF2-40B4-BE49-F238E27FC236}">
                <a16:creationId xmlns:a16="http://schemas.microsoft.com/office/drawing/2014/main" id="{41C10AF9-B7A0-4947-A3F4-287E0FBF0E76}"/>
              </a:ext>
            </a:extLst>
          </p:cNvPr>
          <p:cNvSpPr/>
          <p:nvPr/>
        </p:nvSpPr>
        <p:spPr>
          <a:xfrm>
            <a:off x="3072714" y="3830589"/>
            <a:ext cx="1429271" cy="154870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285750" indent="-285750">
              <a:buFont typeface="Arial" panose="020B0604020202020204" pitchFamily="34" charset="0"/>
              <a:buChar char="•"/>
            </a:pPr>
            <a:r>
              <a:rPr lang="es-MX" sz="1200" dirty="0"/>
              <a:t>Ambiente social</a:t>
            </a:r>
          </a:p>
          <a:p>
            <a:pPr marL="285750" indent="-285750">
              <a:buFont typeface="Arial" panose="020B0604020202020204" pitchFamily="34" charset="0"/>
              <a:buChar char="•"/>
            </a:pPr>
            <a:r>
              <a:rPr lang="es-MX" sz="1200" dirty="0"/>
              <a:t>Pobreza</a:t>
            </a:r>
          </a:p>
          <a:p>
            <a:pPr marL="285750" indent="-285750">
              <a:buFont typeface="Arial" panose="020B0604020202020204" pitchFamily="34" charset="0"/>
              <a:buChar char="•"/>
            </a:pPr>
            <a:r>
              <a:rPr lang="es-MX" sz="1200" dirty="0"/>
              <a:t>Inequidad </a:t>
            </a:r>
          </a:p>
          <a:p>
            <a:pPr marL="285750" indent="-285750">
              <a:buFont typeface="Arial" panose="020B0604020202020204" pitchFamily="34" charset="0"/>
              <a:buChar char="•"/>
            </a:pPr>
            <a:r>
              <a:rPr lang="es-MX" sz="1200" dirty="0"/>
              <a:t>Falta de oportunidades</a:t>
            </a:r>
          </a:p>
        </p:txBody>
      </p:sp>
      <p:sp>
        <p:nvSpPr>
          <p:cNvPr id="37" name="Rectángulo 36">
            <a:extLst>
              <a:ext uri="{FF2B5EF4-FFF2-40B4-BE49-F238E27FC236}">
                <a16:creationId xmlns:a16="http://schemas.microsoft.com/office/drawing/2014/main" id="{6C45017D-EB7A-4F01-BC87-4E27DA381D9C}"/>
              </a:ext>
            </a:extLst>
          </p:cNvPr>
          <p:cNvSpPr/>
          <p:nvPr/>
        </p:nvSpPr>
        <p:spPr>
          <a:xfrm>
            <a:off x="4726463" y="3097433"/>
            <a:ext cx="1367475" cy="154870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171450" indent="-171450">
              <a:buFont typeface="Arial" panose="020B0604020202020204" pitchFamily="34" charset="0"/>
              <a:buChar char="•"/>
            </a:pPr>
            <a:r>
              <a:rPr lang="es-MX" sz="1200" dirty="0"/>
              <a:t>Ambientes psicológicos</a:t>
            </a:r>
          </a:p>
          <a:p>
            <a:pPr marL="171450" indent="-171450">
              <a:buFont typeface="Arial" panose="020B0604020202020204" pitchFamily="34" charset="0"/>
              <a:buChar char="•"/>
            </a:pPr>
            <a:r>
              <a:rPr lang="es-MX" sz="1200" dirty="0"/>
              <a:t>Modelos inadecuados</a:t>
            </a:r>
          </a:p>
          <a:p>
            <a:pPr marL="171450" indent="-171450">
              <a:buFont typeface="Arial" panose="020B0604020202020204" pitchFamily="34" charset="0"/>
              <a:buChar char="•"/>
            </a:pPr>
            <a:r>
              <a:rPr lang="es-MX" sz="1200" dirty="0"/>
              <a:t>Conflictos familiares</a:t>
            </a:r>
          </a:p>
        </p:txBody>
      </p:sp>
      <p:sp>
        <p:nvSpPr>
          <p:cNvPr id="38" name="Rectángulo 37">
            <a:extLst>
              <a:ext uri="{FF2B5EF4-FFF2-40B4-BE49-F238E27FC236}">
                <a16:creationId xmlns:a16="http://schemas.microsoft.com/office/drawing/2014/main" id="{C721B1D3-25DD-4C0D-A8E7-B89188F32AA8}"/>
              </a:ext>
            </a:extLst>
          </p:cNvPr>
          <p:cNvSpPr/>
          <p:nvPr/>
        </p:nvSpPr>
        <p:spPr>
          <a:xfrm>
            <a:off x="6378158" y="3830589"/>
            <a:ext cx="1367475" cy="154870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285750" indent="-285750">
              <a:buFont typeface="Arial" panose="020B0604020202020204" pitchFamily="34" charset="0"/>
              <a:buChar char="•"/>
            </a:pPr>
            <a:r>
              <a:rPr lang="es-MX" sz="1200" dirty="0"/>
              <a:t>Baja autoestima</a:t>
            </a:r>
          </a:p>
          <a:p>
            <a:pPr marL="285750" indent="-285750">
              <a:buFont typeface="Arial" panose="020B0604020202020204" pitchFamily="34" charset="0"/>
              <a:buChar char="•"/>
            </a:pPr>
            <a:r>
              <a:rPr lang="es-MX" sz="1200" dirty="0"/>
              <a:t>Impulsividad</a:t>
            </a:r>
          </a:p>
          <a:p>
            <a:pPr marL="285750" indent="-285750">
              <a:buFont typeface="Arial" panose="020B0604020202020204" pitchFamily="34" charset="0"/>
              <a:buChar char="•"/>
            </a:pPr>
            <a:r>
              <a:rPr lang="es-MX" sz="1200" dirty="0"/>
              <a:t>Ansiedad</a:t>
            </a:r>
          </a:p>
          <a:p>
            <a:pPr marL="285750" indent="-285750">
              <a:buFont typeface="Arial" panose="020B0604020202020204" pitchFamily="34" charset="0"/>
              <a:buChar char="•"/>
            </a:pPr>
            <a:r>
              <a:rPr lang="es-MX" sz="1200" dirty="0"/>
              <a:t>Búsqueda de aventuras</a:t>
            </a:r>
          </a:p>
        </p:txBody>
      </p:sp>
      <p:sp>
        <p:nvSpPr>
          <p:cNvPr id="39" name="Rectángulo 38">
            <a:extLst>
              <a:ext uri="{FF2B5EF4-FFF2-40B4-BE49-F238E27FC236}">
                <a16:creationId xmlns:a16="http://schemas.microsoft.com/office/drawing/2014/main" id="{34CC76B2-508F-48D5-B43C-D31141880D81}"/>
              </a:ext>
            </a:extLst>
          </p:cNvPr>
          <p:cNvSpPr/>
          <p:nvPr/>
        </p:nvSpPr>
        <p:spPr>
          <a:xfrm>
            <a:off x="8122512" y="3056237"/>
            <a:ext cx="1367475" cy="154870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171450" indent="-171450">
              <a:buFont typeface="Arial" panose="020B0604020202020204" pitchFamily="34" charset="0"/>
              <a:buChar char="•"/>
            </a:pPr>
            <a:r>
              <a:rPr lang="es-MX" sz="1200" dirty="0"/>
              <a:t>Bajo rendimiento escolar</a:t>
            </a:r>
          </a:p>
          <a:p>
            <a:pPr marL="171450" indent="-171450">
              <a:buFont typeface="Arial" panose="020B0604020202020204" pitchFamily="34" charset="0"/>
              <a:buChar char="•"/>
            </a:pPr>
            <a:r>
              <a:rPr lang="es-MX" sz="1200" dirty="0"/>
              <a:t>Ingesta excesiva de alcohol</a:t>
            </a:r>
          </a:p>
        </p:txBody>
      </p:sp>
    </p:spTree>
    <p:extLst>
      <p:ext uri="{BB962C8B-B14F-4D97-AF65-F5344CB8AC3E}">
        <p14:creationId xmlns:p14="http://schemas.microsoft.com/office/powerpoint/2010/main" val="1605023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echa: a la derecha 2">
            <a:extLst>
              <a:ext uri="{FF2B5EF4-FFF2-40B4-BE49-F238E27FC236}">
                <a16:creationId xmlns:a16="http://schemas.microsoft.com/office/drawing/2014/main" id="{3A450760-3F9F-423C-BAE2-716AB8A3BCDE}"/>
              </a:ext>
            </a:extLst>
          </p:cNvPr>
          <p:cNvSpPr/>
          <p:nvPr/>
        </p:nvSpPr>
        <p:spPr>
          <a:xfrm rot="6984622">
            <a:off x="3111809" y="2871154"/>
            <a:ext cx="1563821" cy="558037"/>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MX"/>
          </a:p>
        </p:txBody>
      </p:sp>
      <p:sp>
        <p:nvSpPr>
          <p:cNvPr id="4" name="Flecha: a la derecha 3">
            <a:extLst>
              <a:ext uri="{FF2B5EF4-FFF2-40B4-BE49-F238E27FC236}">
                <a16:creationId xmlns:a16="http://schemas.microsoft.com/office/drawing/2014/main" id="{95511C9C-B230-4A64-8D57-D999CF6E8877}"/>
              </a:ext>
            </a:extLst>
          </p:cNvPr>
          <p:cNvSpPr/>
          <p:nvPr/>
        </p:nvSpPr>
        <p:spPr>
          <a:xfrm rot="5400000">
            <a:off x="5128175" y="2541496"/>
            <a:ext cx="856735" cy="558035"/>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MX"/>
          </a:p>
        </p:txBody>
      </p:sp>
      <p:sp>
        <p:nvSpPr>
          <p:cNvPr id="5" name="Flecha: a la derecha 4">
            <a:extLst>
              <a:ext uri="{FF2B5EF4-FFF2-40B4-BE49-F238E27FC236}">
                <a16:creationId xmlns:a16="http://schemas.microsoft.com/office/drawing/2014/main" id="{DE4624E8-75F9-441D-9F67-13D134528014}"/>
              </a:ext>
            </a:extLst>
          </p:cNvPr>
          <p:cNvSpPr/>
          <p:nvPr/>
        </p:nvSpPr>
        <p:spPr>
          <a:xfrm rot="3541472">
            <a:off x="6401558" y="2892598"/>
            <a:ext cx="1672285" cy="558035"/>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MX"/>
          </a:p>
        </p:txBody>
      </p:sp>
      <p:sp>
        <p:nvSpPr>
          <p:cNvPr id="8" name="CuadroTexto 7">
            <a:extLst>
              <a:ext uri="{FF2B5EF4-FFF2-40B4-BE49-F238E27FC236}">
                <a16:creationId xmlns:a16="http://schemas.microsoft.com/office/drawing/2014/main" id="{2F0EF6F2-9A70-4FB3-A254-03BD9FB4C10E}"/>
              </a:ext>
            </a:extLst>
          </p:cNvPr>
          <p:cNvSpPr txBox="1"/>
          <p:nvPr/>
        </p:nvSpPr>
        <p:spPr>
          <a:xfrm>
            <a:off x="4860324" y="3437649"/>
            <a:ext cx="1532237" cy="369332"/>
          </a:xfrm>
          <a:prstGeom prst="rect">
            <a:avLst/>
          </a:prstGeom>
          <a:noFill/>
        </p:spPr>
        <p:txBody>
          <a:bodyPr wrap="square" rtlCol="0">
            <a:spAutoFit/>
          </a:bodyPr>
          <a:lstStyle/>
          <a:p>
            <a:r>
              <a:rPr lang="es-MX" dirty="0"/>
              <a:t>INDIVIDUALES</a:t>
            </a:r>
          </a:p>
        </p:txBody>
      </p:sp>
      <p:sp>
        <p:nvSpPr>
          <p:cNvPr id="10" name="CuadroTexto 9">
            <a:extLst>
              <a:ext uri="{FF2B5EF4-FFF2-40B4-BE49-F238E27FC236}">
                <a16:creationId xmlns:a16="http://schemas.microsoft.com/office/drawing/2014/main" id="{AD913CF7-A28F-402E-B57A-652DA206FDDD}"/>
              </a:ext>
            </a:extLst>
          </p:cNvPr>
          <p:cNvSpPr txBox="1"/>
          <p:nvPr/>
        </p:nvSpPr>
        <p:spPr>
          <a:xfrm>
            <a:off x="7235685" y="3970640"/>
            <a:ext cx="1232809" cy="369332"/>
          </a:xfrm>
          <a:prstGeom prst="rect">
            <a:avLst/>
          </a:prstGeom>
          <a:noFill/>
        </p:spPr>
        <p:txBody>
          <a:bodyPr wrap="square" rtlCol="0">
            <a:spAutoFit/>
          </a:bodyPr>
          <a:lstStyle/>
          <a:p>
            <a:r>
              <a:rPr lang="es-MX" dirty="0"/>
              <a:t>SOCIALES</a:t>
            </a:r>
          </a:p>
        </p:txBody>
      </p:sp>
      <p:sp>
        <p:nvSpPr>
          <p:cNvPr id="12" name="CuadroTexto 11">
            <a:extLst>
              <a:ext uri="{FF2B5EF4-FFF2-40B4-BE49-F238E27FC236}">
                <a16:creationId xmlns:a16="http://schemas.microsoft.com/office/drawing/2014/main" id="{E8E25374-E73C-420A-9439-5A7CAFB52783}"/>
              </a:ext>
            </a:extLst>
          </p:cNvPr>
          <p:cNvSpPr txBox="1"/>
          <p:nvPr/>
        </p:nvSpPr>
        <p:spPr>
          <a:xfrm>
            <a:off x="2957384" y="4057185"/>
            <a:ext cx="1902940" cy="923330"/>
          </a:xfrm>
          <a:prstGeom prst="rect">
            <a:avLst/>
          </a:prstGeom>
          <a:noFill/>
        </p:spPr>
        <p:txBody>
          <a:bodyPr wrap="square" rtlCol="0">
            <a:spAutoFit/>
          </a:bodyPr>
          <a:lstStyle/>
          <a:p>
            <a:r>
              <a:rPr lang="es-MX" dirty="0"/>
              <a:t>RELACIONALES</a:t>
            </a:r>
          </a:p>
          <a:p>
            <a:pPr marL="285750" indent="-285750">
              <a:buFont typeface="Arial" panose="020B0604020202020204" pitchFamily="34" charset="0"/>
              <a:buChar char="•"/>
            </a:pPr>
            <a:r>
              <a:rPr lang="es-MX" dirty="0"/>
              <a:t>FAMILIA</a:t>
            </a:r>
          </a:p>
          <a:p>
            <a:pPr marL="285750" indent="-285750">
              <a:buFont typeface="Arial" panose="020B0604020202020204" pitchFamily="34" charset="0"/>
              <a:buChar char="•"/>
            </a:pPr>
            <a:r>
              <a:rPr lang="es-MX" dirty="0"/>
              <a:t>AMIGOS</a:t>
            </a:r>
          </a:p>
        </p:txBody>
      </p:sp>
      <p:sp>
        <p:nvSpPr>
          <p:cNvPr id="14" name="Rectángulo 13">
            <a:extLst>
              <a:ext uri="{FF2B5EF4-FFF2-40B4-BE49-F238E27FC236}">
                <a16:creationId xmlns:a16="http://schemas.microsoft.com/office/drawing/2014/main" id="{D4987193-A10B-4F91-AE22-709C27BD5089}"/>
              </a:ext>
            </a:extLst>
          </p:cNvPr>
          <p:cNvSpPr/>
          <p:nvPr/>
        </p:nvSpPr>
        <p:spPr>
          <a:xfrm>
            <a:off x="3789407" y="848497"/>
            <a:ext cx="3418708" cy="131805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MX" sz="2400" dirty="0"/>
              <a:t>FACTORES DE RIESGO</a:t>
            </a:r>
          </a:p>
        </p:txBody>
      </p:sp>
    </p:spTree>
    <p:extLst>
      <p:ext uri="{BB962C8B-B14F-4D97-AF65-F5344CB8AC3E}">
        <p14:creationId xmlns:p14="http://schemas.microsoft.com/office/powerpoint/2010/main" val="2675999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CCD5AED-2F21-46F9-92BD-51181321B6F3}"/>
              </a:ext>
            </a:extLst>
          </p:cNvPr>
          <p:cNvSpPr/>
          <p:nvPr/>
        </p:nvSpPr>
        <p:spPr>
          <a:xfrm>
            <a:off x="1268626" y="884706"/>
            <a:ext cx="3921212" cy="2646878"/>
          </a:xfrm>
          <a:prstGeom prst="rect">
            <a:avLst/>
          </a:prstGeom>
        </p:spPr>
        <p:txBody>
          <a:bodyPr wrap="square">
            <a:spAutoFit/>
          </a:bodyPr>
          <a:lstStyle/>
          <a:p>
            <a:r>
              <a:rPr lang="es-MX" dirty="0"/>
              <a:t> </a:t>
            </a:r>
            <a:r>
              <a:rPr lang="es-MX" sz="2000" b="1" dirty="0"/>
              <a:t>FACTORES DE RIESGO RELACIONALES</a:t>
            </a:r>
          </a:p>
          <a:p>
            <a:endParaRPr lang="es-MX" dirty="0"/>
          </a:p>
          <a:p>
            <a:r>
              <a:rPr lang="es-MX" dirty="0"/>
              <a:t>Son aquellos aspectos relativos al entorno más próximo de la persona. La interacción específica de cada sujeto con la familia, los amigos y el contexto escolar determina una situación peculiar.</a:t>
            </a:r>
          </a:p>
        </p:txBody>
      </p:sp>
      <p:pic>
        <p:nvPicPr>
          <p:cNvPr id="2054" name="Picture 6" descr="Conductas de riesgo en adolescentes - Psicologo Majadahonda">
            <a:extLst>
              <a:ext uri="{FF2B5EF4-FFF2-40B4-BE49-F238E27FC236}">
                <a16:creationId xmlns:a16="http://schemas.microsoft.com/office/drawing/2014/main" id="{970ABBD1-04BF-478D-8810-C2EE5FFF12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7275" y="3144517"/>
            <a:ext cx="2849777" cy="169030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Diez consejos para prevenir el consumo de alcohol en tus hijos">
            <a:extLst>
              <a:ext uri="{FF2B5EF4-FFF2-40B4-BE49-F238E27FC236}">
                <a16:creationId xmlns:a16="http://schemas.microsoft.com/office/drawing/2014/main" id="{68F3A398-8BAE-445D-AC6E-CC432164F5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6543" y="1115365"/>
            <a:ext cx="2847975" cy="16002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A los adolescentes solo hay que prohibirles cuatro cosas»">
            <a:extLst>
              <a:ext uri="{FF2B5EF4-FFF2-40B4-BE49-F238E27FC236}">
                <a16:creationId xmlns:a16="http://schemas.microsoft.com/office/drawing/2014/main" id="{4A1CF8D2-700D-4FE7-8A78-0EFCD44640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778077">
            <a:off x="8601240" y="2567611"/>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052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DF854375-39F6-4703-8C81-1C0656C1B004}"/>
              </a:ext>
            </a:extLst>
          </p:cNvPr>
          <p:cNvSpPr/>
          <p:nvPr/>
        </p:nvSpPr>
        <p:spPr>
          <a:xfrm>
            <a:off x="1375714" y="739515"/>
            <a:ext cx="4860329" cy="2616101"/>
          </a:xfrm>
          <a:prstGeom prst="rect">
            <a:avLst/>
          </a:prstGeom>
        </p:spPr>
        <p:txBody>
          <a:bodyPr wrap="square">
            <a:spAutoFit/>
          </a:bodyPr>
          <a:lstStyle/>
          <a:p>
            <a:r>
              <a:rPr lang="es-MX" sz="2000" b="1" dirty="0"/>
              <a:t>FACTORES DE RIESGO SOCIALES</a:t>
            </a:r>
          </a:p>
          <a:p>
            <a:endParaRPr lang="es-MX" dirty="0"/>
          </a:p>
          <a:p>
            <a:r>
              <a:rPr lang="es-MX" dirty="0"/>
              <a:t>Hacen referencia a un entorno social más amplio. La estructura económica, normativa, la accesibilidad al consumo, la aceptación social del mismo y las costumbres y tradiciones imprimen unas características que diferencian a unas culturas de otras y por tanto afectan a la conducta del individuo.</a:t>
            </a:r>
          </a:p>
        </p:txBody>
      </p:sp>
      <p:pic>
        <p:nvPicPr>
          <p:cNvPr id="3074" name="Picture 2" descr="Ayuda a las familias con problemas de alcoholismo | Centro Bonanova">
            <a:extLst>
              <a:ext uri="{FF2B5EF4-FFF2-40B4-BE49-F238E27FC236}">
                <a16:creationId xmlns:a16="http://schemas.microsoft.com/office/drawing/2014/main" id="{B1EE9D27-E4D2-45D7-94AC-2E0A0DAB3F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3859" y="634958"/>
            <a:ext cx="3043882" cy="184463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Pobreza y adicciones: toman alcohol para no pasar hambre y frío ...">
            <a:extLst>
              <a:ext uri="{FF2B5EF4-FFF2-40B4-BE49-F238E27FC236}">
                <a16:creationId xmlns:a16="http://schemas.microsoft.com/office/drawing/2014/main" id="{FAE49043-98FE-486E-957B-BF7A31ED55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2119" y="2669190"/>
            <a:ext cx="3155092" cy="2792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3290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25281C99-9EB6-4A19-85BB-D302CCE97DDF}"/>
              </a:ext>
            </a:extLst>
          </p:cNvPr>
          <p:cNvSpPr/>
          <p:nvPr/>
        </p:nvSpPr>
        <p:spPr>
          <a:xfrm>
            <a:off x="1235677" y="858953"/>
            <a:ext cx="4316626" cy="3416320"/>
          </a:xfrm>
          <a:prstGeom prst="rect">
            <a:avLst/>
          </a:prstGeom>
        </p:spPr>
        <p:txBody>
          <a:bodyPr wrap="square">
            <a:spAutoFit/>
          </a:bodyPr>
          <a:lstStyle/>
          <a:p>
            <a:r>
              <a:rPr lang="es-MX" b="1" dirty="0"/>
              <a:t>FACTORES DE RIESGO INDIVIDUALES</a:t>
            </a:r>
          </a:p>
          <a:p>
            <a:endParaRPr lang="es-MX" dirty="0"/>
          </a:p>
          <a:p>
            <a:r>
              <a:rPr lang="es-MX" dirty="0"/>
              <a:t>Hacen referencia a las características internas del individuo, a su forma de ser, sentirse y comportarse. </a:t>
            </a:r>
          </a:p>
          <a:p>
            <a:endParaRPr lang="es-MX" dirty="0"/>
          </a:p>
          <a:p>
            <a:r>
              <a:rPr lang="es-MX" dirty="0"/>
              <a:t>La edad, la personalidad, los recursos sociales de que dispone, las actitudes, los valores, la autoestima, etc. conforman un sujeto único.</a:t>
            </a:r>
          </a:p>
          <a:p>
            <a:endParaRPr lang="es-MX" dirty="0"/>
          </a:p>
          <a:p>
            <a:r>
              <a:rPr lang="es-MX" dirty="0"/>
              <a:t> </a:t>
            </a:r>
          </a:p>
        </p:txBody>
      </p:sp>
      <p:pic>
        <p:nvPicPr>
          <p:cNvPr id="4098" name="Picture 2" descr="Factores de riesgo en los adolescentes que los llevan al consumo ...">
            <a:extLst>
              <a:ext uri="{FF2B5EF4-FFF2-40B4-BE49-F238E27FC236}">
                <a16:creationId xmlns:a16="http://schemas.microsoft.com/office/drawing/2014/main" id="{973931D8-9B00-466F-BBC5-C2C5F5AA57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5526" y="940142"/>
            <a:ext cx="2847975" cy="182777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Factores de riesgo en la depresión - Ansiedad y Depresion">
            <a:extLst>
              <a:ext uri="{FF2B5EF4-FFF2-40B4-BE49-F238E27FC236}">
                <a16:creationId xmlns:a16="http://schemas.microsoft.com/office/drawing/2014/main" id="{8CA9C473-B5CE-46DD-9D3A-42AD2ACD43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4568" y="3018525"/>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Depresión: síntomas y factores de riesgo | Es una enfermedad con ...">
            <a:extLst>
              <a:ext uri="{FF2B5EF4-FFF2-40B4-BE49-F238E27FC236}">
                <a16:creationId xmlns:a16="http://schemas.microsoft.com/office/drawing/2014/main" id="{417F7B61-1E76-4CB9-B475-E50EB5A0E8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0476" y="3079882"/>
            <a:ext cx="2686050" cy="1704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153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EF32F7D-CB3F-4D5D-A082-F08871E79537}"/>
              </a:ext>
            </a:extLst>
          </p:cNvPr>
          <p:cNvSpPr txBox="1"/>
          <p:nvPr/>
        </p:nvSpPr>
        <p:spPr>
          <a:xfrm>
            <a:off x="1754659" y="428368"/>
            <a:ext cx="7529384" cy="523220"/>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s-MX" sz="2800" b="1" dirty="0">
                <a:ln/>
                <a:solidFill>
                  <a:schemeClr val="accent3"/>
                </a:solidFill>
              </a:rPr>
              <a:t>CONSECUENCIAS DE LAS CONDUCTAS DE RIESGO</a:t>
            </a:r>
          </a:p>
        </p:txBody>
      </p:sp>
      <p:sp>
        <p:nvSpPr>
          <p:cNvPr id="4" name="Rectángulo 3">
            <a:extLst>
              <a:ext uri="{FF2B5EF4-FFF2-40B4-BE49-F238E27FC236}">
                <a16:creationId xmlns:a16="http://schemas.microsoft.com/office/drawing/2014/main" id="{764271DB-3B1C-442A-A3CB-20672B6F8764}"/>
              </a:ext>
            </a:extLst>
          </p:cNvPr>
          <p:cNvSpPr/>
          <p:nvPr/>
        </p:nvSpPr>
        <p:spPr>
          <a:xfrm>
            <a:off x="1672281" y="1158096"/>
            <a:ext cx="5016843" cy="4001095"/>
          </a:xfrm>
          <a:prstGeom prst="rect">
            <a:avLst/>
          </a:prstGeom>
        </p:spPr>
        <p:txBody>
          <a:bodyPr wrap="square">
            <a:spAutoFit/>
          </a:bodyPr>
          <a:lstStyle/>
          <a:p>
            <a:r>
              <a:rPr lang="es-MX" sz="2000" b="1" dirty="0"/>
              <a:t>Deserción escolar</a:t>
            </a:r>
          </a:p>
          <a:p>
            <a:endParaRPr lang="es-MX" dirty="0"/>
          </a:p>
          <a:p>
            <a:pPr marL="285750" indent="-285750">
              <a:buFont typeface="Arial" panose="020B0604020202020204" pitchFamily="34" charset="0"/>
              <a:buChar char="•"/>
            </a:pPr>
            <a:r>
              <a:rPr lang="es-MX" dirty="0"/>
              <a:t>La deserción escolar es inevitablemente la pérdida de disciplina y objetivos concretos que con frecuencia son sustituidos por el ocio y un ambiente inseguro con clima de violencia y facilidad para cometer actos delictivos.</a:t>
            </a:r>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r>
              <a:rPr lang="es-MX" dirty="0"/>
              <a:t>Los desertores escolares se involucran con mayor facilidad en conductas de riesgo que vulneran su seguridad, integridad física, salud, libertad e incluso la vida.</a:t>
            </a:r>
          </a:p>
          <a:p>
            <a:endParaRPr lang="es-MX" dirty="0"/>
          </a:p>
          <a:p>
            <a:endParaRPr lang="es-MX" dirty="0"/>
          </a:p>
        </p:txBody>
      </p:sp>
      <p:pic>
        <p:nvPicPr>
          <p:cNvPr id="5122" name="Picture 2" descr="Deserción escolar en México: ¿Por qué los adolescentes dejan la prepa?">
            <a:extLst>
              <a:ext uri="{FF2B5EF4-FFF2-40B4-BE49-F238E27FC236}">
                <a16:creationId xmlns:a16="http://schemas.microsoft.com/office/drawing/2014/main" id="{72F12B0E-FBF7-4C31-8177-8F875AD87E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1219" y="1070662"/>
            <a:ext cx="2819400" cy="161925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Desercion Escolar | tics-en-educacion">
            <a:extLst>
              <a:ext uri="{FF2B5EF4-FFF2-40B4-BE49-F238E27FC236}">
                <a16:creationId xmlns:a16="http://schemas.microsoft.com/office/drawing/2014/main" id="{0C8CB56B-292A-4B58-8F7B-0ECF055C68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7069" y="2529789"/>
            <a:ext cx="2781300" cy="163830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Presentation Name by adriana26_09 on emaze">
            <a:extLst>
              <a:ext uri="{FF2B5EF4-FFF2-40B4-BE49-F238E27FC236}">
                <a16:creationId xmlns:a16="http://schemas.microsoft.com/office/drawing/2014/main" id="{32377A1E-DF78-4D5C-9BD4-742D9579FC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9828" y="3888094"/>
            <a:ext cx="2476500"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4944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7B757547-62B0-4F44-81A6-FFA482BD1369}"/>
              </a:ext>
            </a:extLst>
          </p:cNvPr>
          <p:cNvSpPr/>
          <p:nvPr/>
        </p:nvSpPr>
        <p:spPr>
          <a:xfrm>
            <a:off x="1746428" y="1083959"/>
            <a:ext cx="4497853" cy="2308324"/>
          </a:xfrm>
          <a:prstGeom prst="rect">
            <a:avLst/>
          </a:prstGeom>
        </p:spPr>
        <p:txBody>
          <a:bodyPr wrap="square">
            <a:spAutoFit/>
          </a:bodyPr>
          <a:lstStyle/>
          <a:p>
            <a:r>
              <a:rPr lang="es-MX" dirty="0"/>
              <a:t>El abuso del alcohol es responsable de un número importante de accidentes, violencia física, conductas sexuales de riesgo, cáncer de mama y pérdida de empleo. </a:t>
            </a:r>
          </a:p>
          <a:p>
            <a:endParaRPr lang="es-MX" dirty="0"/>
          </a:p>
          <a:p>
            <a:r>
              <a:rPr lang="es-MX" dirty="0"/>
              <a:t>Constituye uno de los principales factores de riesgo de morbimortalidad en enfermedades crónicas no transmisibles.</a:t>
            </a:r>
          </a:p>
        </p:txBody>
      </p:sp>
      <p:sp>
        <p:nvSpPr>
          <p:cNvPr id="3" name="Rectángulo 2">
            <a:extLst>
              <a:ext uri="{FF2B5EF4-FFF2-40B4-BE49-F238E27FC236}">
                <a16:creationId xmlns:a16="http://schemas.microsoft.com/office/drawing/2014/main" id="{EE2AE8AF-971C-4AFB-B5ED-6868A682A2EB}"/>
              </a:ext>
            </a:extLst>
          </p:cNvPr>
          <p:cNvSpPr/>
          <p:nvPr/>
        </p:nvSpPr>
        <p:spPr>
          <a:xfrm>
            <a:off x="1820983" y="665897"/>
            <a:ext cx="1496243" cy="400110"/>
          </a:xfrm>
          <a:prstGeom prst="rect">
            <a:avLst/>
          </a:prstGeom>
        </p:spPr>
        <p:txBody>
          <a:bodyPr wrap="none">
            <a:spAutoFit/>
            <a:scene3d>
              <a:camera prst="orthographicFront"/>
              <a:lightRig rig="harsh" dir="t"/>
            </a:scene3d>
            <a:sp3d extrusionH="57150" prstMaterial="matte">
              <a:bevelT w="63500" h="12700" prst="angle"/>
              <a:contourClr>
                <a:schemeClr val="bg1">
                  <a:lumMod val="65000"/>
                </a:schemeClr>
              </a:contourClr>
            </a:sp3d>
          </a:bodyPr>
          <a:lstStyle/>
          <a:p>
            <a:r>
              <a:rPr lang="es-MX" sz="2000" b="1" dirty="0">
                <a:ln/>
              </a:rPr>
              <a:t>Alcoholismo</a:t>
            </a:r>
          </a:p>
        </p:txBody>
      </p:sp>
      <p:pic>
        <p:nvPicPr>
          <p:cNvPr id="6146" name="Picture 2" descr="Alcoholismo en los jovenes">
            <a:extLst>
              <a:ext uri="{FF2B5EF4-FFF2-40B4-BE49-F238E27FC236}">
                <a16:creationId xmlns:a16="http://schemas.microsoft.com/office/drawing/2014/main" id="{8FFD6A54-C177-43E7-B663-0EAD4C40AD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7548" y="454060"/>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Objetivo: Cero alcohol entre los jóvenes">
            <a:extLst>
              <a:ext uri="{FF2B5EF4-FFF2-40B4-BE49-F238E27FC236}">
                <a16:creationId xmlns:a16="http://schemas.microsoft.com/office/drawing/2014/main" id="{FC3B4938-E0E4-414D-991D-DB7A2B7153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5355" y="2477883"/>
            <a:ext cx="2505075" cy="182880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Jóvenes inician a tomar alcohol desde antes de los 17 años - El ...">
            <a:extLst>
              <a:ext uri="{FF2B5EF4-FFF2-40B4-BE49-F238E27FC236}">
                <a16:creationId xmlns:a16="http://schemas.microsoft.com/office/drawing/2014/main" id="{B5DE5984-3B67-44FF-AA10-A360F2FEA6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008480">
            <a:off x="8671095" y="2190914"/>
            <a:ext cx="2705100" cy="1685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6071790"/>
      </p:ext>
    </p:extLst>
  </p:cSld>
  <p:clrMapOvr>
    <a:masterClrMapping/>
  </p:clrMapOvr>
</p:sld>
</file>

<file path=ppt/theme/theme1.xml><?xml version="1.0" encoding="utf-8"?>
<a:theme xmlns:a="http://schemas.openxmlformats.org/drawingml/2006/main" name="Retrospección">
  <a:themeElements>
    <a:clrScheme name="Retrospección">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541</TotalTime>
  <Words>2262</Words>
  <Application>Microsoft Office PowerPoint</Application>
  <PresentationFormat>Panorámica</PresentationFormat>
  <Paragraphs>204</Paragraphs>
  <Slides>29</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29</vt:i4>
      </vt:variant>
    </vt:vector>
  </HeadingPairs>
  <TitlesOfParts>
    <vt:vector size="34" baseType="lpstr">
      <vt:lpstr>Arial</vt:lpstr>
      <vt:lpstr>Calibri</vt:lpstr>
      <vt:lpstr>Calibri Light</vt:lpstr>
      <vt:lpstr>Montserrat</vt:lpstr>
      <vt:lpstr>Retrospección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Karina De la Cruz Laina</dc:creator>
  <cp:lastModifiedBy>Karina De la Cruz Laina</cp:lastModifiedBy>
  <cp:revision>31</cp:revision>
  <dcterms:created xsi:type="dcterms:W3CDTF">2020-05-21T14:11:15Z</dcterms:created>
  <dcterms:modified xsi:type="dcterms:W3CDTF">2020-05-26T00:59:32Z</dcterms:modified>
</cp:coreProperties>
</file>